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706" r:id="rId1"/>
  </p:sldMasterIdLst>
  <p:notesMasterIdLst>
    <p:notesMasterId r:id="rId68"/>
  </p:notesMasterIdLst>
  <p:sldIdLst>
    <p:sldId id="523" r:id="rId2"/>
    <p:sldId id="717" r:id="rId3"/>
    <p:sldId id="758" r:id="rId4"/>
    <p:sldId id="776" r:id="rId5"/>
    <p:sldId id="486" r:id="rId6"/>
    <p:sldId id="365" r:id="rId7"/>
    <p:sldId id="397" r:id="rId8"/>
    <p:sldId id="398" r:id="rId9"/>
    <p:sldId id="714" r:id="rId10"/>
    <p:sldId id="726" r:id="rId11"/>
    <p:sldId id="725" r:id="rId12"/>
    <p:sldId id="720" r:id="rId13"/>
    <p:sldId id="742" r:id="rId14"/>
    <p:sldId id="727" r:id="rId15"/>
    <p:sldId id="743" r:id="rId16"/>
    <p:sldId id="744" r:id="rId17"/>
    <p:sldId id="728" r:id="rId18"/>
    <p:sldId id="769" r:id="rId19"/>
    <p:sldId id="771" r:id="rId20"/>
    <p:sldId id="729" r:id="rId21"/>
    <p:sldId id="755" r:id="rId22"/>
    <p:sldId id="767" r:id="rId23"/>
    <p:sldId id="715" r:id="rId24"/>
    <p:sldId id="723" r:id="rId25"/>
    <p:sldId id="731" r:id="rId26"/>
    <p:sldId id="732" r:id="rId27"/>
    <p:sldId id="774" r:id="rId28"/>
    <p:sldId id="753" r:id="rId29"/>
    <p:sldId id="752" r:id="rId30"/>
    <p:sldId id="754" r:id="rId31"/>
    <p:sldId id="713" r:id="rId32"/>
    <p:sldId id="455" r:id="rId33"/>
    <p:sldId id="456" r:id="rId34"/>
    <p:sldId id="623" r:id="rId35"/>
    <p:sldId id="718" r:id="rId36"/>
    <p:sldId id="665" r:id="rId37"/>
    <p:sldId id="690" r:id="rId38"/>
    <p:sldId id="691" r:id="rId39"/>
    <p:sldId id="773" r:id="rId40"/>
    <p:sldId id="471" r:id="rId41"/>
    <p:sldId id="480" r:id="rId42"/>
    <p:sldId id="371" r:id="rId43"/>
    <p:sldId id="472" r:id="rId44"/>
    <p:sldId id="473" r:id="rId45"/>
    <p:sldId id="507" r:id="rId46"/>
    <p:sldId id="315" r:id="rId47"/>
    <p:sldId id="730" r:id="rId48"/>
    <p:sldId id="759" r:id="rId49"/>
    <p:sldId id="739" r:id="rId50"/>
    <p:sldId id="494" r:id="rId51"/>
    <p:sldId id="761" r:id="rId52"/>
    <p:sldId id="493" r:id="rId53"/>
    <p:sldId id="747" r:id="rId54"/>
    <p:sldId id="748" r:id="rId55"/>
    <p:sldId id="756" r:id="rId56"/>
    <p:sldId id="757" r:id="rId57"/>
    <p:sldId id="750" r:id="rId58"/>
    <p:sldId id="751" r:id="rId59"/>
    <p:sldId id="599" r:id="rId60"/>
    <p:sldId id="601" r:id="rId61"/>
    <p:sldId id="600" r:id="rId62"/>
    <p:sldId id="775" r:id="rId63"/>
    <p:sldId id="501" r:id="rId64"/>
    <p:sldId id="335" r:id="rId65"/>
    <p:sldId id="772" r:id="rId66"/>
    <p:sldId id="516" r:id="rId6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etano alfano" initials="ga" lastIdx="2" clrIdx="0">
    <p:extLst/>
  </p:cmAuthor>
  <p:cmAuthor id="2" name="gaetano alfano" initials="ga [2]" lastIdx="1" clrIdx="1">
    <p:extLst/>
  </p:cmAuthor>
  <p:cmAuthor id="3" name="gaetano alfano" initials="ga [3]" lastIdx="1" clrIdx="2">
    <p:extLst/>
  </p:cmAuthor>
  <p:cmAuthor id="4" name="gaetano alfano" initials="ga [4]" lastIdx="1" clrIdx="3">
    <p:extLst/>
  </p:cmAuthor>
  <p:cmAuthor id="5" name="gaetano alfano" initials="ga [5]" lastIdx="1" clrIdx="4">
    <p:extLst/>
  </p:cmAuthor>
  <p:cmAuthor id="6" name="gaetano alfano" initials="ga [6]" lastIdx="1" clrIdx="5">
    <p:extLst/>
  </p:cmAuthor>
  <p:cmAuthor id="7" name="gaetano alfano" initials="ga [7]" lastIdx="1" clrIdx="6">
    <p:extLst/>
  </p:cmAuthor>
  <p:cmAuthor id="8" name="gaetano alfano" initials="ga [8]" lastIdx="1" clrIdx="7">
    <p:extLst/>
  </p:cmAuthor>
  <p:cmAuthor id="9" name="gaetano alfano" initials="ga [9]" lastIdx="1" clrIdx="8">
    <p:extLst/>
  </p:cmAuthor>
  <p:cmAuthor id="10" name="gaetano alfano" initials="ga [10]" lastIdx="1" clrIdx="9">
    <p:extLst/>
  </p:cmAuthor>
  <p:cmAuthor id="11" name="gaetano alfano" initials="ga [11]" lastIdx="1" clrIdx="10">
    <p:extLst/>
  </p:cmAuthor>
  <p:cmAuthor id="12" name="gaetano alfano" initials="ga [12]" lastIdx="1" clrIdx="11">
    <p:extLst/>
  </p:cmAuthor>
  <p:cmAuthor id="13" name="gaetano alfano" initials="ga [13]" lastIdx="1" clrIdx="12">
    <p:extLst/>
  </p:cmAuthor>
  <p:cmAuthor id="14" name="gaetano alfano" initials="ga [14]" lastIdx="1" clrIdx="13">
    <p:extLst/>
  </p:cmAuthor>
  <p:cmAuthor id="15" name="gaetano alfano" initials="ga [15]" lastIdx="1" clrIdx="1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000"/>
    <p:restoredTop sz="86450"/>
  </p:normalViewPr>
  <p:slideViewPr>
    <p:cSldViewPr snapToGrid="0" snapToObjects="1">
      <p:cViewPr varScale="1">
        <p:scale>
          <a:sx n="47" d="100"/>
          <a:sy n="47" d="100"/>
        </p:scale>
        <p:origin x="608" y="200"/>
      </p:cViewPr>
      <p:guideLst/>
    </p:cSldViewPr>
  </p:slideViewPr>
  <p:outlineViewPr>
    <p:cViewPr>
      <p:scale>
        <a:sx n="33" d="100"/>
        <a:sy n="33" d="100"/>
      </p:scale>
      <p:origin x="0" y="-8238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8C59F-B1EB-7048-A3B3-960BD23764B6}"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it-IT"/>
        </a:p>
      </dgm:t>
    </dgm:pt>
    <dgm:pt modelId="{D559408F-A021-AE48-BDF7-C8798C98D491}">
      <dgm:prSet/>
      <dgm:spPr/>
      <dgm:t>
        <a:bodyPr/>
        <a:lstStyle/>
        <a:p>
          <a:r>
            <a:rPr lang="it-IT"/>
            <a:t>Progettazione </a:t>
          </a:r>
        </a:p>
      </dgm:t>
    </dgm:pt>
    <dgm:pt modelId="{CD4AB733-46FC-FF44-82A3-06521F92F61F}" type="parTrans" cxnId="{06C94A4F-CDA6-A440-A6B6-E06F2C222135}">
      <dgm:prSet/>
      <dgm:spPr/>
      <dgm:t>
        <a:bodyPr/>
        <a:lstStyle/>
        <a:p>
          <a:endParaRPr lang="it-IT"/>
        </a:p>
      </dgm:t>
    </dgm:pt>
    <dgm:pt modelId="{A68BF602-BFEF-014F-AB16-6BF14281F50E}" type="sibTrans" cxnId="{06C94A4F-CDA6-A440-A6B6-E06F2C222135}">
      <dgm:prSet/>
      <dgm:spPr/>
      <dgm:t>
        <a:bodyPr/>
        <a:lstStyle/>
        <a:p>
          <a:endParaRPr lang="it-IT"/>
        </a:p>
      </dgm:t>
    </dgm:pt>
    <dgm:pt modelId="{FAE3AF34-E6F5-524A-B47B-95291A74055B}">
      <dgm:prSet/>
      <dgm:spPr/>
      <dgm:t>
        <a:bodyPr/>
        <a:lstStyle/>
        <a:p>
          <a:r>
            <a:rPr lang="it-IT"/>
            <a:t>dell’inclusione </a:t>
          </a:r>
        </a:p>
      </dgm:t>
    </dgm:pt>
    <dgm:pt modelId="{F4CFFE11-4EA1-5F4C-8E44-93EADCD4E404}" type="parTrans" cxnId="{97A493CE-0C88-9B4A-812A-8DD58FBBB7EA}">
      <dgm:prSet/>
      <dgm:spPr/>
      <dgm:t>
        <a:bodyPr/>
        <a:lstStyle/>
        <a:p>
          <a:endParaRPr lang="it-IT"/>
        </a:p>
      </dgm:t>
    </dgm:pt>
    <dgm:pt modelId="{E34EA7DE-ADA1-C941-A17A-3CD84BC276C7}" type="sibTrans" cxnId="{97A493CE-0C88-9B4A-812A-8DD58FBBB7EA}">
      <dgm:prSet/>
      <dgm:spPr/>
      <dgm:t>
        <a:bodyPr/>
        <a:lstStyle/>
        <a:p>
          <a:endParaRPr lang="it-IT"/>
        </a:p>
      </dgm:t>
    </dgm:pt>
    <dgm:pt modelId="{DEED629E-50C5-CA4A-AE80-45036E2C2F0C}">
      <dgm:prSet/>
      <dgm:spPr/>
      <dgm:t>
        <a:bodyPr/>
        <a:lstStyle/>
        <a:p>
          <a:r>
            <a:rPr lang="it-IT"/>
            <a:t>scolastica </a:t>
          </a:r>
        </a:p>
      </dgm:t>
    </dgm:pt>
    <dgm:pt modelId="{B2F3C070-F4D5-FC4B-9C4D-0D2746B56C24}" type="parTrans" cxnId="{6822FCD6-7550-BA46-9FFC-A6F5981AFB12}">
      <dgm:prSet/>
      <dgm:spPr/>
      <dgm:t>
        <a:bodyPr/>
        <a:lstStyle/>
        <a:p>
          <a:endParaRPr lang="it-IT"/>
        </a:p>
      </dgm:t>
    </dgm:pt>
    <dgm:pt modelId="{AFC91266-83DC-474A-8609-BFFEEBF3E6FF}" type="sibTrans" cxnId="{6822FCD6-7550-BA46-9FFC-A6F5981AFB12}">
      <dgm:prSet/>
      <dgm:spPr/>
      <dgm:t>
        <a:bodyPr/>
        <a:lstStyle/>
        <a:p>
          <a:endParaRPr lang="it-IT"/>
        </a:p>
      </dgm:t>
    </dgm:pt>
    <dgm:pt modelId="{5DBDD365-5AB5-084F-AEF3-CCF03BACEB1F}" type="pres">
      <dgm:prSet presAssocID="{55C8C59F-B1EB-7048-A3B3-960BD23764B6}" presName="CompostProcess" presStyleCnt="0">
        <dgm:presLayoutVars>
          <dgm:dir/>
          <dgm:resizeHandles val="exact"/>
        </dgm:presLayoutVars>
      </dgm:prSet>
      <dgm:spPr/>
    </dgm:pt>
    <dgm:pt modelId="{EAFC35FB-76C3-9F43-9BCA-C50EDF0B2396}" type="pres">
      <dgm:prSet presAssocID="{55C8C59F-B1EB-7048-A3B3-960BD23764B6}" presName="arrow" presStyleLbl="bgShp" presStyleIdx="0" presStyleCnt="1"/>
      <dgm:spPr/>
    </dgm:pt>
    <dgm:pt modelId="{9FF9063E-5D5B-3542-BA47-0CDB834ADFFE}" type="pres">
      <dgm:prSet presAssocID="{55C8C59F-B1EB-7048-A3B3-960BD23764B6}" presName="linearProcess" presStyleCnt="0"/>
      <dgm:spPr/>
    </dgm:pt>
    <dgm:pt modelId="{76EECD68-EEE4-F04A-9273-C0C123B71026}" type="pres">
      <dgm:prSet presAssocID="{D559408F-A021-AE48-BDF7-C8798C98D491}" presName="textNode" presStyleLbl="node1" presStyleIdx="0" presStyleCnt="3">
        <dgm:presLayoutVars>
          <dgm:bulletEnabled val="1"/>
        </dgm:presLayoutVars>
      </dgm:prSet>
      <dgm:spPr/>
    </dgm:pt>
    <dgm:pt modelId="{4002B4B7-A5FB-2B44-BAD7-10D61B7A0D45}" type="pres">
      <dgm:prSet presAssocID="{A68BF602-BFEF-014F-AB16-6BF14281F50E}" presName="sibTrans" presStyleCnt="0"/>
      <dgm:spPr/>
    </dgm:pt>
    <dgm:pt modelId="{D98A5617-6D28-F148-AB9B-1637493339CD}" type="pres">
      <dgm:prSet presAssocID="{FAE3AF34-E6F5-524A-B47B-95291A74055B}" presName="textNode" presStyleLbl="node1" presStyleIdx="1" presStyleCnt="3">
        <dgm:presLayoutVars>
          <dgm:bulletEnabled val="1"/>
        </dgm:presLayoutVars>
      </dgm:prSet>
      <dgm:spPr/>
    </dgm:pt>
    <dgm:pt modelId="{FE06CCDE-D83B-1247-9920-850DC76C7F0A}" type="pres">
      <dgm:prSet presAssocID="{E34EA7DE-ADA1-C941-A17A-3CD84BC276C7}" presName="sibTrans" presStyleCnt="0"/>
      <dgm:spPr/>
    </dgm:pt>
    <dgm:pt modelId="{A941A6E8-65C5-3049-825C-65F701673803}" type="pres">
      <dgm:prSet presAssocID="{DEED629E-50C5-CA4A-AE80-45036E2C2F0C}" presName="textNode" presStyleLbl="node1" presStyleIdx="2" presStyleCnt="3">
        <dgm:presLayoutVars>
          <dgm:bulletEnabled val="1"/>
        </dgm:presLayoutVars>
      </dgm:prSet>
      <dgm:spPr/>
    </dgm:pt>
  </dgm:ptLst>
  <dgm:cxnLst>
    <dgm:cxn modelId="{7021F124-1F03-F04A-AA1E-D4EB492DE5A0}" type="presOf" srcId="{D559408F-A021-AE48-BDF7-C8798C98D491}" destId="{76EECD68-EEE4-F04A-9273-C0C123B71026}" srcOrd="0" destOrd="0" presId="urn:microsoft.com/office/officeart/2005/8/layout/hProcess9"/>
    <dgm:cxn modelId="{06C94A4F-CDA6-A440-A6B6-E06F2C222135}" srcId="{55C8C59F-B1EB-7048-A3B3-960BD23764B6}" destId="{D559408F-A021-AE48-BDF7-C8798C98D491}" srcOrd="0" destOrd="0" parTransId="{CD4AB733-46FC-FF44-82A3-06521F92F61F}" sibTransId="{A68BF602-BFEF-014F-AB16-6BF14281F50E}"/>
    <dgm:cxn modelId="{11D06BBC-6CC5-A04C-A23C-AE72FE5D9646}" type="presOf" srcId="{DEED629E-50C5-CA4A-AE80-45036E2C2F0C}" destId="{A941A6E8-65C5-3049-825C-65F701673803}" srcOrd="0" destOrd="0" presId="urn:microsoft.com/office/officeart/2005/8/layout/hProcess9"/>
    <dgm:cxn modelId="{97A493CE-0C88-9B4A-812A-8DD58FBBB7EA}" srcId="{55C8C59F-B1EB-7048-A3B3-960BD23764B6}" destId="{FAE3AF34-E6F5-524A-B47B-95291A74055B}" srcOrd="1" destOrd="0" parTransId="{F4CFFE11-4EA1-5F4C-8E44-93EADCD4E404}" sibTransId="{E34EA7DE-ADA1-C941-A17A-3CD84BC276C7}"/>
    <dgm:cxn modelId="{F21180D1-951D-AB4B-86B8-CB201A62532E}" type="presOf" srcId="{55C8C59F-B1EB-7048-A3B3-960BD23764B6}" destId="{5DBDD365-5AB5-084F-AEF3-CCF03BACEB1F}" srcOrd="0" destOrd="0" presId="urn:microsoft.com/office/officeart/2005/8/layout/hProcess9"/>
    <dgm:cxn modelId="{6822FCD6-7550-BA46-9FFC-A6F5981AFB12}" srcId="{55C8C59F-B1EB-7048-A3B3-960BD23764B6}" destId="{DEED629E-50C5-CA4A-AE80-45036E2C2F0C}" srcOrd="2" destOrd="0" parTransId="{B2F3C070-F4D5-FC4B-9C4D-0D2746B56C24}" sibTransId="{AFC91266-83DC-474A-8609-BFFEEBF3E6FF}"/>
    <dgm:cxn modelId="{E44217E7-1571-644E-9428-02B1203A20D9}" type="presOf" srcId="{FAE3AF34-E6F5-524A-B47B-95291A74055B}" destId="{D98A5617-6D28-F148-AB9B-1637493339CD}" srcOrd="0" destOrd="0" presId="urn:microsoft.com/office/officeart/2005/8/layout/hProcess9"/>
    <dgm:cxn modelId="{C637D9A1-7C67-B34E-AA85-79B48D7055DB}" type="presParOf" srcId="{5DBDD365-5AB5-084F-AEF3-CCF03BACEB1F}" destId="{EAFC35FB-76C3-9F43-9BCA-C50EDF0B2396}" srcOrd="0" destOrd="0" presId="urn:microsoft.com/office/officeart/2005/8/layout/hProcess9"/>
    <dgm:cxn modelId="{D1AC63F7-FA29-EB47-8F27-75E35ADC3FA4}" type="presParOf" srcId="{5DBDD365-5AB5-084F-AEF3-CCF03BACEB1F}" destId="{9FF9063E-5D5B-3542-BA47-0CDB834ADFFE}" srcOrd="1" destOrd="0" presId="urn:microsoft.com/office/officeart/2005/8/layout/hProcess9"/>
    <dgm:cxn modelId="{1630D6F9-6133-9941-BCF8-36121CDC7A35}" type="presParOf" srcId="{9FF9063E-5D5B-3542-BA47-0CDB834ADFFE}" destId="{76EECD68-EEE4-F04A-9273-C0C123B71026}" srcOrd="0" destOrd="0" presId="urn:microsoft.com/office/officeart/2005/8/layout/hProcess9"/>
    <dgm:cxn modelId="{56B03C3F-6AFD-5A43-86F0-0C38043BB6AB}" type="presParOf" srcId="{9FF9063E-5D5B-3542-BA47-0CDB834ADFFE}" destId="{4002B4B7-A5FB-2B44-BAD7-10D61B7A0D45}" srcOrd="1" destOrd="0" presId="urn:microsoft.com/office/officeart/2005/8/layout/hProcess9"/>
    <dgm:cxn modelId="{9759FE2A-B5E0-674B-BB59-00CE64494763}" type="presParOf" srcId="{9FF9063E-5D5B-3542-BA47-0CDB834ADFFE}" destId="{D98A5617-6D28-F148-AB9B-1637493339CD}" srcOrd="2" destOrd="0" presId="urn:microsoft.com/office/officeart/2005/8/layout/hProcess9"/>
    <dgm:cxn modelId="{1C5C9C62-8BEF-E34B-87B4-AD2B3DEC9851}" type="presParOf" srcId="{9FF9063E-5D5B-3542-BA47-0CDB834ADFFE}" destId="{FE06CCDE-D83B-1247-9920-850DC76C7F0A}" srcOrd="3" destOrd="0" presId="urn:microsoft.com/office/officeart/2005/8/layout/hProcess9"/>
    <dgm:cxn modelId="{393EFF98-4E8F-2444-A335-7E403EAEE095}" type="presParOf" srcId="{9FF9063E-5D5B-3542-BA47-0CDB834ADFFE}" destId="{A941A6E8-65C5-3049-825C-65F70167380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5CD28B-6794-9C48-9485-976FD6785D2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it-IT"/>
        </a:p>
      </dgm:t>
    </dgm:pt>
    <dgm:pt modelId="{BBC60D9C-0653-774A-927A-285A94055A92}">
      <dgm:prSet custT="1"/>
      <dgm:spPr/>
      <dgm:t>
        <a:bodyPr/>
        <a:lstStyle/>
        <a:p>
          <a:r>
            <a:rPr lang="it-IT" sz="3200" dirty="0">
              <a:solidFill>
                <a:srgbClr val="FF0000"/>
              </a:solidFill>
            </a:rPr>
            <a:t>Progettazione </a:t>
          </a:r>
        </a:p>
        <a:p>
          <a:r>
            <a:rPr lang="it-IT" sz="3200" dirty="0">
              <a:solidFill>
                <a:srgbClr val="FF0000"/>
              </a:solidFill>
            </a:rPr>
            <a:t>e</a:t>
          </a:r>
        </a:p>
      </dgm:t>
    </dgm:pt>
    <dgm:pt modelId="{BBB1B2E7-C7A3-AB46-8BEF-950ECEA86237}" type="parTrans" cxnId="{ADF16A03-B13A-D940-91B6-A29E0F8AC7DC}">
      <dgm:prSet/>
      <dgm:spPr/>
      <dgm:t>
        <a:bodyPr/>
        <a:lstStyle/>
        <a:p>
          <a:endParaRPr lang="it-IT"/>
        </a:p>
      </dgm:t>
    </dgm:pt>
    <dgm:pt modelId="{2B34306A-A1AC-7B40-9EBE-A2B4E54FEEF9}" type="sibTrans" cxnId="{ADF16A03-B13A-D940-91B6-A29E0F8AC7DC}">
      <dgm:prSet/>
      <dgm:spPr/>
      <dgm:t>
        <a:bodyPr/>
        <a:lstStyle/>
        <a:p>
          <a:endParaRPr lang="it-IT"/>
        </a:p>
      </dgm:t>
    </dgm:pt>
    <dgm:pt modelId="{22A50323-E322-8B47-87EE-27F5EA9C9E84}">
      <dgm:prSet custT="1"/>
      <dgm:spPr/>
      <dgm:t>
        <a:bodyPr/>
        <a:lstStyle/>
        <a:p>
          <a:r>
            <a:rPr lang="it-IT" sz="2800" dirty="0">
              <a:solidFill>
                <a:srgbClr val="FF0000"/>
              </a:solidFill>
            </a:rPr>
            <a:t>della</a:t>
          </a:r>
        </a:p>
        <a:p>
          <a:r>
            <a:rPr lang="it-IT" sz="3600" dirty="0">
              <a:solidFill>
                <a:srgbClr val="FF0000"/>
              </a:solidFill>
            </a:rPr>
            <a:t>Inclusione</a:t>
          </a:r>
        </a:p>
      </dgm:t>
    </dgm:pt>
    <dgm:pt modelId="{8D27A162-696B-E248-8C14-E2D3CCA6B221}" type="parTrans" cxnId="{7A822F81-7D38-954E-B9E5-13C20E612E0A}">
      <dgm:prSet/>
      <dgm:spPr/>
      <dgm:t>
        <a:bodyPr/>
        <a:lstStyle/>
        <a:p>
          <a:endParaRPr lang="it-IT"/>
        </a:p>
      </dgm:t>
    </dgm:pt>
    <dgm:pt modelId="{06BCF858-4E42-454A-A6D0-A545335946B2}" type="sibTrans" cxnId="{7A822F81-7D38-954E-B9E5-13C20E612E0A}">
      <dgm:prSet/>
      <dgm:spPr/>
      <dgm:t>
        <a:bodyPr/>
        <a:lstStyle/>
        <a:p>
          <a:endParaRPr lang="it-IT"/>
        </a:p>
      </dgm:t>
    </dgm:pt>
    <dgm:pt modelId="{11A93588-BAEE-C743-A098-3C8C397EAFB2}">
      <dgm:prSet/>
      <dgm:spPr/>
      <dgm:t>
        <a:bodyPr/>
        <a:lstStyle/>
        <a:p>
          <a:r>
            <a:rPr lang="it-IT" dirty="0" err="1">
              <a:solidFill>
                <a:srgbClr val="FF0000"/>
              </a:solidFill>
            </a:rPr>
            <a:t>Governance</a:t>
          </a:r>
          <a:endParaRPr lang="it-IT" dirty="0">
            <a:solidFill>
              <a:srgbClr val="FF0000"/>
            </a:solidFill>
          </a:endParaRPr>
        </a:p>
      </dgm:t>
    </dgm:pt>
    <dgm:pt modelId="{CA50E410-E83D-E04C-AF63-5134CF8309F0}" type="parTrans" cxnId="{3E883204-058E-B947-919A-14CCE2CDAF72}">
      <dgm:prSet/>
      <dgm:spPr/>
      <dgm:t>
        <a:bodyPr/>
        <a:lstStyle/>
        <a:p>
          <a:endParaRPr lang="it-IT"/>
        </a:p>
      </dgm:t>
    </dgm:pt>
    <dgm:pt modelId="{561F74D7-B1A0-6440-9318-1E923FFAC210}" type="sibTrans" cxnId="{3E883204-058E-B947-919A-14CCE2CDAF72}">
      <dgm:prSet/>
      <dgm:spPr/>
      <dgm:t>
        <a:bodyPr/>
        <a:lstStyle/>
        <a:p>
          <a:endParaRPr lang="it-IT"/>
        </a:p>
      </dgm:t>
    </dgm:pt>
    <dgm:pt modelId="{10B7666C-DE36-8841-BD80-F3AE2D3A1555}" type="pres">
      <dgm:prSet presAssocID="{F75CD28B-6794-9C48-9485-976FD6785D25}" presName="compositeShape" presStyleCnt="0">
        <dgm:presLayoutVars>
          <dgm:chMax val="7"/>
          <dgm:dir/>
          <dgm:resizeHandles val="exact"/>
        </dgm:presLayoutVars>
      </dgm:prSet>
      <dgm:spPr/>
    </dgm:pt>
    <dgm:pt modelId="{67F82CF3-A117-8544-830A-A35DFCFE60E4}" type="pres">
      <dgm:prSet presAssocID="{BBC60D9C-0653-774A-927A-285A94055A92}" presName="circ1" presStyleLbl="vennNode1" presStyleIdx="0" presStyleCnt="3" custScaleX="100732"/>
      <dgm:spPr/>
    </dgm:pt>
    <dgm:pt modelId="{CCCBB27A-A314-6A4E-A40B-5511D8FF103E}" type="pres">
      <dgm:prSet presAssocID="{BBC60D9C-0653-774A-927A-285A94055A92}" presName="circ1Tx" presStyleLbl="revTx" presStyleIdx="0" presStyleCnt="0">
        <dgm:presLayoutVars>
          <dgm:chMax val="0"/>
          <dgm:chPref val="0"/>
          <dgm:bulletEnabled val="1"/>
        </dgm:presLayoutVars>
      </dgm:prSet>
      <dgm:spPr/>
    </dgm:pt>
    <dgm:pt modelId="{C9C9FD65-EA1B-8E4F-A7A6-20F95F1002AF}" type="pres">
      <dgm:prSet presAssocID="{22A50323-E322-8B47-87EE-27F5EA9C9E84}" presName="circ2" presStyleLbl="vennNode1" presStyleIdx="1" presStyleCnt="3"/>
      <dgm:spPr/>
    </dgm:pt>
    <dgm:pt modelId="{698F15E6-6900-FA4C-903E-B2AD976A104C}" type="pres">
      <dgm:prSet presAssocID="{22A50323-E322-8B47-87EE-27F5EA9C9E84}" presName="circ2Tx" presStyleLbl="revTx" presStyleIdx="0" presStyleCnt="0">
        <dgm:presLayoutVars>
          <dgm:chMax val="0"/>
          <dgm:chPref val="0"/>
          <dgm:bulletEnabled val="1"/>
        </dgm:presLayoutVars>
      </dgm:prSet>
      <dgm:spPr/>
    </dgm:pt>
    <dgm:pt modelId="{6B67DBFF-77A6-EC40-84E7-336548DEA0D6}" type="pres">
      <dgm:prSet presAssocID="{11A93588-BAEE-C743-A098-3C8C397EAFB2}" presName="circ3" presStyleLbl="vennNode1" presStyleIdx="2" presStyleCnt="3"/>
      <dgm:spPr/>
    </dgm:pt>
    <dgm:pt modelId="{07EA200F-ADFE-6149-915D-9FD730BCE9FF}" type="pres">
      <dgm:prSet presAssocID="{11A93588-BAEE-C743-A098-3C8C397EAFB2}" presName="circ3Tx" presStyleLbl="revTx" presStyleIdx="0" presStyleCnt="0">
        <dgm:presLayoutVars>
          <dgm:chMax val="0"/>
          <dgm:chPref val="0"/>
          <dgm:bulletEnabled val="1"/>
        </dgm:presLayoutVars>
      </dgm:prSet>
      <dgm:spPr/>
    </dgm:pt>
  </dgm:ptLst>
  <dgm:cxnLst>
    <dgm:cxn modelId="{ADF16A03-B13A-D940-91B6-A29E0F8AC7DC}" srcId="{F75CD28B-6794-9C48-9485-976FD6785D25}" destId="{BBC60D9C-0653-774A-927A-285A94055A92}" srcOrd="0" destOrd="0" parTransId="{BBB1B2E7-C7A3-AB46-8BEF-950ECEA86237}" sibTransId="{2B34306A-A1AC-7B40-9EBE-A2B4E54FEEF9}"/>
    <dgm:cxn modelId="{3E883204-058E-B947-919A-14CCE2CDAF72}" srcId="{F75CD28B-6794-9C48-9485-976FD6785D25}" destId="{11A93588-BAEE-C743-A098-3C8C397EAFB2}" srcOrd="2" destOrd="0" parTransId="{CA50E410-E83D-E04C-AF63-5134CF8309F0}" sibTransId="{561F74D7-B1A0-6440-9318-1E923FFAC210}"/>
    <dgm:cxn modelId="{BF85E925-E279-D44B-8FDA-9487A749A2CF}" type="presOf" srcId="{BBC60D9C-0653-774A-927A-285A94055A92}" destId="{CCCBB27A-A314-6A4E-A40B-5511D8FF103E}" srcOrd="1" destOrd="0" presId="urn:microsoft.com/office/officeart/2005/8/layout/venn1"/>
    <dgm:cxn modelId="{7607E929-763F-AB41-A794-0BB7C5E737B9}" type="presOf" srcId="{BBC60D9C-0653-774A-927A-285A94055A92}" destId="{67F82CF3-A117-8544-830A-A35DFCFE60E4}" srcOrd="0" destOrd="0" presId="urn:microsoft.com/office/officeart/2005/8/layout/venn1"/>
    <dgm:cxn modelId="{B224737A-E255-1542-8C91-C3AF5BE81953}" type="presOf" srcId="{F75CD28B-6794-9C48-9485-976FD6785D25}" destId="{10B7666C-DE36-8841-BD80-F3AE2D3A1555}" srcOrd="0" destOrd="0" presId="urn:microsoft.com/office/officeart/2005/8/layout/venn1"/>
    <dgm:cxn modelId="{7A822F81-7D38-954E-B9E5-13C20E612E0A}" srcId="{F75CD28B-6794-9C48-9485-976FD6785D25}" destId="{22A50323-E322-8B47-87EE-27F5EA9C9E84}" srcOrd="1" destOrd="0" parTransId="{8D27A162-696B-E248-8C14-E2D3CCA6B221}" sibTransId="{06BCF858-4E42-454A-A6D0-A545335946B2}"/>
    <dgm:cxn modelId="{3B79AC94-5B14-564F-881D-D9A4F39990C3}" type="presOf" srcId="{11A93588-BAEE-C743-A098-3C8C397EAFB2}" destId="{07EA200F-ADFE-6149-915D-9FD730BCE9FF}" srcOrd="1" destOrd="0" presId="urn:microsoft.com/office/officeart/2005/8/layout/venn1"/>
    <dgm:cxn modelId="{64442797-12E5-A647-BE33-D491CF3B25CF}" type="presOf" srcId="{22A50323-E322-8B47-87EE-27F5EA9C9E84}" destId="{698F15E6-6900-FA4C-903E-B2AD976A104C}" srcOrd="1" destOrd="0" presId="urn:microsoft.com/office/officeart/2005/8/layout/venn1"/>
    <dgm:cxn modelId="{FE10FF9A-FC61-6C4C-9A17-5C8A391C26BF}" type="presOf" srcId="{11A93588-BAEE-C743-A098-3C8C397EAFB2}" destId="{6B67DBFF-77A6-EC40-84E7-336548DEA0D6}" srcOrd="0" destOrd="0" presId="urn:microsoft.com/office/officeart/2005/8/layout/venn1"/>
    <dgm:cxn modelId="{1E7011F2-9BF4-F14B-8AEE-8DDC7E0AEA30}" type="presOf" srcId="{22A50323-E322-8B47-87EE-27F5EA9C9E84}" destId="{C9C9FD65-EA1B-8E4F-A7A6-20F95F1002AF}" srcOrd="0" destOrd="0" presId="urn:microsoft.com/office/officeart/2005/8/layout/venn1"/>
    <dgm:cxn modelId="{2EA243F2-E8C6-4C47-A79B-6A82FD14D5FF}" type="presParOf" srcId="{10B7666C-DE36-8841-BD80-F3AE2D3A1555}" destId="{67F82CF3-A117-8544-830A-A35DFCFE60E4}" srcOrd="0" destOrd="0" presId="urn:microsoft.com/office/officeart/2005/8/layout/venn1"/>
    <dgm:cxn modelId="{403DF217-8CCC-A348-A073-7CBA789E069E}" type="presParOf" srcId="{10B7666C-DE36-8841-BD80-F3AE2D3A1555}" destId="{CCCBB27A-A314-6A4E-A40B-5511D8FF103E}" srcOrd="1" destOrd="0" presId="urn:microsoft.com/office/officeart/2005/8/layout/venn1"/>
    <dgm:cxn modelId="{38AFEB0B-8A41-664A-ACFE-F466DE24CADB}" type="presParOf" srcId="{10B7666C-DE36-8841-BD80-F3AE2D3A1555}" destId="{C9C9FD65-EA1B-8E4F-A7A6-20F95F1002AF}" srcOrd="2" destOrd="0" presId="urn:microsoft.com/office/officeart/2005/8/layout/venn1"/>
    <dgm:cxn modelId="{2B1FBDA7-DD93-A74B-B066-945F30A35A56}" type="presParOf" srcId="{10B7666C-DE36-8841-BD80-F3AE2D3A1555}" destId="{698F15E6-6900-FA4C-903E-B2AD976A104C}" srcOrd="3" destOrd="0" presId="urn:microsoft.com/office/officeart/2005/8/layout/venn1"/>
    <dgm:cxn modelId="{3B9280A1-F7D7-2246-ACF0-1B2890D614CC}" type="presParOf" srcId="{10B7666C-DE36-8841-BD80-F3AE2D3A1555}" destId="{6B67DBFF-77A6-EC40-84E7-336548DEA0D6}" srcOrd="4" destOrd="0" presId="urn:microsoft.com/office/officeart/2005/8/layout/venn1"/>
    <dgm:cxn modelId="{841C3D2D-6493-BB47-9207-C25F7A97B023}" type="presParOf" srcId="{10B7666C-DE36-8841-BD80-F3AE2D3A1555}" destId="{07EA200F-ADFE-6149-915D-9FD730BCE9F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907944-F5DA-5C4C-9012-29FC447AB9D9}" type="doc">
      <dgm:prSet loTypeId="urn:microsoft.com/office/officeart/2005/8/layout/cycle2" loCatId="relationship" qsTypeId="urn:microsoft.com/office/officeart/2005/8/quickstyle/simple4" qsCatId="simple" csTypeId="urn:microsoft.com/office/officeart/2005/8/colors/accent1_2" csCatId="accent1" phldr="1"/>
      <dgm:spPr/>
      <dgm:t>
        <a:bodyPr/>
        <a:lstStyle/>
        <a:p>
          <a:endParaRPr lang="it-IT"/>
        </a:p>
      </dgm:t>
    </dgm:pt>
    <dgm:pt modelId="{CA439AA4-8098-7F49-861E-EB3287531EF2}">
      <dgm:prSet/>
      <dgm:spPr/>
      <dgm:t>
        <a:bodyPr/>
        <a:lstStyle/>
        <a:p>
          <a:pPr rtl="0"/>
          <a:r>
            <a:rPr lang="it-IT" dirty="0"/>
            <a:t>Oltre le parole </a:t>
          </a:r>
        </a:p>
      </dgm:t>
    </dgm:pt>
    <dgm:pt modelId="{D81CD4D3-1C1E-C94E-881A-E9447F830C36}" type="parTrans" cxnId="{A74DE2F9-81A4-974F-93E0-91F261055B36}">
      <dgm:prSet/>
      <dgm:spPr/>
      <dgm:t>
        <a:bodyPr/>
        <a:lstStyle/>
        <a:p>
          <a:endParaRPr lang="it-IT"/>
        </a:p>
      </dgm:t>
    </dgm:pt>
    <dgm:pt modelId="{ABCEE4E7-FA92-3949-9851-40B20A24CADD}" type="sibTrans" cxnId="{A74DE2F9-81A4-974F-93E0-91F261055B36}">
      <dgm:prSet/>
      <dgm:spPr/>
      <dgm:t>
        <a:bodyPr/>
        <a:lstStyle/>
        <a:p>
          <a:endParaRPr lang="it-IT"/>
        </a:p>
      </dgm:t>
    </dgm:pt>
    <dgm:pt modelId="{897FB943-A511-6C47-9F4A-AE68092E4C45}">
      <dgm:prSet/>
      <dgm:spPr/>
      <dgm:t>
        <a:bodyPr/>
        <a:lstStyle/>
        <a:p>
          <a:pPr rtl="0"/>
          <a:r>
            <a:rPr lang="it-IT"/>
            <a:t>dietro le sigle c'è la PERSONA</a:t>
          </a:r>
        </a:p>
      </dgm:t>
    </dgm:pt>
    <dgm:pt modelId="{273EFEF2-F2AF-554B-82BA-1ED33850A492}" type="parTrans" cxnId="{A0490511-2857-364D-B345-4CBD6E4DF1C6}">
      <dgm:prSet/>
      <dgm:spPr/>
      <dgm:t>
        <a:bodyPr/>
        <a:lstStyle/>
        <a:p>
          <a:endParaRPr lang="it-IT"/>
        </a:p>
      </dgm:t>
    </dgm:pt>
    <dgm:pt modelId="{12FFADCE-1444-BF4E-8727-1031446E3A08}" type="sibTrans" cxnId="{A0490511-2857-364D-B345-4CBD6E4DF1C6}">
      <dgm:prSet/>
      <dgm:spPr/>
      <dgm:t>
        <a:bodyPr/>
        <a:lstStyle/>
        <a:p>
          <a:endParaRPr lang="it-IT"/>
        </a:p>
      </dgm:t>
    </dgm:pt>
    <dgm:pt modelId="{EFFC09D5-49AE-C842-A2BD-826615697434}">
      <dgm:prSet/>
      <dgm:spPr/>
      <dgm:t>
        <a:bodyPr/>
        <a:lstStyle/>
        <a:p>
          <a:pPr rtl="0"/>
          <a:r>
            <a:rPr lang="it-IT" dirty="0"/>
            <a:t>Modello </a:t>
          </a:r>
          <a:r>
            <a:rPr lang="it-IT" dirty="0" err="1"/>
            <a:t>bio</a:t>
          </a:r>
          <a:r>
            <a:rPr lang="it-IT" dirty="0"/>
            <a:t>-</a:t>
          </a:r>
          <a:r>
            <a:rPr lang="it-IT" dirty="0" err="1"/>
            <a:t>psico</a:t>
          </a:r>
          <a:r>
            <a:rPr lang="it-IT" dirty="0"/>
            <a:t>-sociale di disabilità</a:t>
          </a:r>
        </a:p>
        <a:p>
          <a:pPr rtl="0"/>
          <a:r>
            <a:rPr lang="it-IT" dirty="0"/>
            <a:t>ICF</a:t>
          </a:r>
        </a:p>
      </dgm:t>
    </dgm:pt>
    <dgm:pt modelId="{DA369593-0592-7940-AC85-64215CC5C200}" type="parTrans" cxnId="{4A2DF8B7-5FD8-BA42-9567-9DE88FE22E65}">
      <dgm:prSet/>
      <dgm:spPr/>
      <dgm:t>
        <a:bodyPr/>
        <a:lstStyle/>
        <a:p>
          <a:endParaRPr lang="it-IT"/>
        </a:p>
      </dgm:t>
    </dgm:pt>
    <dgm:pt modelId="{C9993862-1473-BE43-BF20-CA4F058C1FA8}" type="sibTrans" cxnId="{4A2DF8B7-5FD8-BA42-9567-9DE88FE22E65}">
      <dgm:prSet/>
      <dgm:spPr/>
      <dgm:t>
        <a:bodyPr/>
        <a:lstStyle/>
        <a:p>
          <a:endParaRPr lang="it-IT"/>
        </a:p>
      </dgm:t>
    </dgm:pt>
    <dgm:pt modelId="{3E6AE421-7F4F-914E-A534-467DAC4983E7}" type="pres">
      <dgm:prSet presAssocID="{CB907944-F5DA-5C4C-9012-29FC447AB9D9}" presName="cycle" presStyleCnt="0">
        <dgm:presLayoutVars>
          <dgm:dir/>
          <dgm:resizeHandles val="exact"/>
        </dgm:presLayoutVars>
      </dgm:prSet>
      <dgm:spPr/>
    </dgm:pt>
    <dgm:pt modelId="{0A3921FD-2066-C348-A46B-47927B3820E2}" type="pres">
      <dgm:prSet presAssocID="{CA439AA4-8098-7F49-861E-EB3287531EF2}" presName="node" presStyleLbl="node1" presStyleIdx="0" presStyleCnt="3">
        <dgm:presLayoutVars>
          <dgm:bulletEnabled val="1"/>
        </dgm:presLayoutVars>
      </dgm:prSet>
      <dgm:spPr/>
    </dgm:pt>
    <dgm:pt modelId="{2820284B-5A00-DA46-8593-4F5D80318538}" type="pres">
      <dgm:prSet presAssocID="{ABCEE4E7-FA92-3949-9851-40B20A24CADD}" presName="sibTrans" presStyleLbl="sibTrans2D1" presStyleIdx="0" presStyleCnt="3"/>
      <dgm:spPr/>
    </dgm:pt>
    <dgm:pt modelId="{9E0F0F9E-C803-7140-B5F7-B2F6A195A94E}" type="pres">
      <dgm:prSet presAssocID="{ABCEE4E7-FA92-3949-9851-40B20A24CADD}" presName="connectorText" presStyleLbl="sibTrans2D1" presStyleIdx="0" presStyleCnt="3"/>
      <dgm:spPr/>
    </dgm:pt>
    <dgm:pt modelId="{6EF34C2F-642D-824C-9AE1-3CDCEEA06BC8}" type="pres">
      <dgm:prSet presAssocID="{897FB943-A511-6C47-9F4A-AE68092E4C45}" presName="node" presStyleLbl="node1" presStyleIdx="1" presStyleCnt="3">
        <dgm:presLayoutVars>
          <dgm:bulletEnabled val="1"/>
        </dgm:presLayoutVars>
      </dgm:prSet>
      <dgm:spPr/>
    </dgm:pt>
    <dgm:pt modelId="{14E75A77-2B77-7A48-8657-B3A282661200}" type="pres">
      <dgm:prSet presAssocID="{12FFADCE-1444-BF4E-8727-1031446E3A08}" presName="sibTrans" presStyleLbl="sibTrans2D1" presStyleIdx="1" presStyleCnt="3"/>
      <dgm:spPr/>
    </dgm:pt>
    <dgm:pt modelId="{E8D4A1F6-BED5-E443-B903-99FB95514B4E}" type="pres">
      <dgm:prSet presAssocID="{12FFADCE-1444-BF4E-8727-1031446E3A08}" presName="connectorText" presStyleLbl="sibTrans2D1" presStyleIdx="1" presStyleCnt="3"/>
      <dgm:spPr/>
    </dgm:pt>
    <dgm:pt modelId="{C76EDBEE-BC47-EF42-9C76-961227C469A2}" type="pres">
      <dgm:prSet presAssocID="{EFFC09D5-49AE-C842-A2BD-826615697434}" presName="node" presStyleLbl="node1" presStyleIdx="2" presStyleCnt="3">
        <dgm:presLayoutVars>
          <dgm:bulletEnabled val="1"/>
        </dgm:presLayoutVars>
      </dgm:prSet>
      <dgm:spPr/>
    </dgm:pt>
    <dgm:pt modelId="{B264EEF2-9B84-0D46-A9CF-242988F44073}" type="pres">
      <dgm:prSet presAssocID="{C9993862-1473-BE43-BF20-CA4F058C1FA8}" presName="sibTrans" presStyleLbl="sibTrans2D1" presStyleIdx="2" presStyleCnt="3"/>
      <dgm:spPr/>
    </dgm:pt>
    <dgm:pt modelId="{4DE4A3E1-B5D6-CE4C-A115-AA63778F5814}" type="pres">
      <dgm:prSet presAssocID="{C9993862-1473-BE43-BF20-CA4F058C1FA8}" presName="connectorText" presStyleLbl="sibTrans2D1" presStyleIdx="2" presStyleCnt="3"/>
      <dgm:spPr/>
    </dgm:pt>
  </dgm:ptLst>
  <dgm:cxnLst>
    <dgm:cxn modelId="{72045D03-B78F-264B-9315-C04EF19167D7}" type="presOf" srcId="{EFFC09D5-49AE-C842-A2BD-826615697434}" destId="{C76EDBEE-BC47-EF42-9C76-961227C469A2}" srcOrd="0" destOrd="0" presId="urn:microsoft.com/office/officeart/2005/8/layout/cycle2"/>
    <dgm:cxn modelId="{48C6EB0C-47B9-6B4D-8A74-0EDF79434985}" type="presOf" srcId="{12FFADCE-1444-BF4E-8727-1031446E3A08}" destId="{14E75A77-2B77-7A48-8657-B3A282661200}" srcOrd="0" destOrd="0" presId="urn:microsoft.com/office/officeart/2005/8/layout/cycle2"/>
    <dgm:cxn modelId="{A0490511-2857-364D-B345-4CBD6E4DF1C6}" srcId="{CB907944-F5DA-5C4C-9012-29FC447AB9D9}" destId="{897FB943-A511-6C47-9F4A-AE68092E4C45}" srcOrd="1" destOrd="0" parTransId="{273EFEF2-F2AF-554B-82BA-1ED33850A492}" sibTransId="{12FFADCE-1444-BF4E-8727-1031446E3A08}"/>
    <dgm:cxn modelId="{F61C1D1B-9A08-F443-B7BD-51755BEB24C0}" type="presOf" srcId="{C9993862-1473-BE43-BF20-CA4F058C1FA8}" destId="{4DE4A3E1-B5D6-CE4C-A115-AA63778F5814}" srcOrd="1" destOrd="0" presId="urn:microsoft.com/office/officeart/2005/8/layout/cycle2"/>
    <dgm:cxn modelId="{156B1531-6F4B-8742-8401-C8CC8075CDFE}" type="presOf" srcId="{C9993862-1473-BE43-BF20-CA4F058C1FA8}" destId="{B264EEF2-9B84-0D46-A9CF-242988F44073}" srcOrd="0" destOrd="0" presId="urn:microsoft.com/office/officeart/2005/8/layout/cycle2"/>
    <dgm:cxn modelId="{EA39A37E-9069-5842-99A8-2E36B2B8D39C}" type="presOf" srcId="{ABCEE4E7-FA92-3949-9851-40B20A24CADD}" destId="{2820284B-5A00-DA46-8593-4F5D80318538}" srcOrd="0" destOrd="0" presId="urn:microsoft.com/office/officeart/2005/8/layout/cycle2"/>
    <dgm:cxn modelId="{AB849A81-1C39-814E-B8E3-EB38CD56D852}" type="presOf" srcId="{ABCEE4E7-FA92-3949-9851-40B20A24CADD}" destId="{9E0F0F9E-C803-7140-B5F7-B2F6A195A94E}" srcOrd="1" destOrd="0" presId="urn:microsoft.com/office/officeart/2005/8/layout/cycle2"/>
    <dgm:cxn modelId="{3CEF3B88-7092-E742-98BA-27972DF7AC12}" type="presOf" srcId="{CB907944-F5DA-5C4C-9012-29FC447AB9D9}" destId="{3E6AE421-7F4F-914E-A534-467DAC4983E7}" srcOrd="0" destOrd="0" presId="urn:microsoft.com/office/officeart/2005/8/layout/cycle2"/>
    <dgm:cxn modelId="{4A2DF8B7-5FD8-BA42-9567-9DE88FE22E65}" srcId="{CB907944-F5DA-5C4C-9012-29FC447AB9D9}" destId="{EFFC09D5-49AE-C842-A2BD-826615697434}" srcOrd="2" destOrd="0" parTransId="{DA369593-0592-7940-AC85-64215CC5C200}" sibTransId="{C9993862-1473-BE43-BF20-CA4F058C1FA8}"/>
    <dgm:cxn modelId="{917136D7-02AA-C142-A72B-5DA4E0920539}" type="presOf" srcId="{CA439AA4-8098-7F49-861E-EB3287531EF2}" destId="{0A3921FD-2066-C348-A46B-47927B3820E2}" srcOrd="0" destOrd="0" presId="urn:microsoft.com/office/officeart/2005/8/layout/cycle2"/>
    <dgm:cxn modelId="{9FEFB7DD-247A-D640-9A62-82107F40FD34}" type="presOf" srcId="{897FB943-A511-6C47-9F4A-AE68092E4C45}" destId="{6EF34C2F-642D-824C-9AE1-3CDCEEA06BC8}" srcOrd="0" destOrd="0" presId="urn:microsoft.com/office/officeart/2005/8/layout/cycle2"/>
    <dgm:cxn modelId="{C17E40F2-581D-E647-9CF2-86348F5CCD49}" type="presOf" srcId="{12FFADCE-1444-BF4E-8727-1031446E3A08}" destId="{E8D4A1F6-BED5-E443-B903-99FB95514B4E}" srcOrd="1" destOrd="0" presId="urn:microsoft.com/office/officeart/2005/8/layout/cycle2"/>
    <dgm:cxn modelId="{A74DE2F9-81A4-974F-93E0-91F261055B36}" srcId="{CB907944-F5DA-5C4C-9012-29FC447AB9D9}" destId="{CA439AA4-8098-7F49-861E-EB3287531EF2}" srcOrd="0" destOrd="0" parTransId="{D81CD4D3-1C1E-C94E-881A-E9447F830C36}" sibTransId="{ABCEE4E7-FA92-3949-9851-40B20A24CADD}"/>
    <dgm:cxn modelId="{30CAB0F2-7C05-4B40-94B0-FF418EE85B9C}" type="presParOf" srcId="{3E6AE421-7F4F-914E-A534-467DAC4983E7}" destId="{0A3921FD-2066-C348-A46B-47927B3820E2}" srcOrd="0" destOrd="0" presId="urn:microsoft.com/office/officeart/2005/8/layout/cycle2"/>
    <dgm:cxn modelId="{49D720D5-182B-B942-8FF5-1CA750C012A3}" type="presParOf" srcId="{3E6AE421-7F4F-914E-A534-467DAC4983E7}" destId="{2820284B-5A00-DA46-8593-4F5D80318538}" srcOrd="1" destOrd="0" presId="urn:microsoft.com/office/officeart/2005/8/layout/cycle2"/>
    <dgm:cxn modelId="{8255167C-606B-3A43-9F96-EDCFE097E681}" type="presParOf" srcId="{2820284B-5A00-DA46-8593-4F5D80318538}" destId="{9E0F0F9E-C803-7140-B5F7-B2F6A195A94E}" srcOrd="0" destOrd="0" presId="urn:microsoft.com/office/officeart/2005/8/layout/cycle2"/>
    <dgm:cxn modelId="{665C3B1D-DB1A-EB42-9931-36BED12B6050}" type="presParOf" srcId="{3E6AE421-7F4F-914E-A534-467DAC4983E7}" destId="{6EF34C2F-642D-824C-9AE1-3CDCEEA06BC8}" srcOrd="2" destOrd="0" presId="urn:microsoft.com/office/officeart/2005/8/layout/cycle2"/>
    <dgm:cxn modelId="{521059B4-940A-2542-8061-2AB8BD98D6B0}" type="presParOf" srcId="{3E6AE421-7F4F-914E-A534-467DAC4983E7}" destId="{14E75A77-2B77-7A48-8657-B3A282661200}" srcOrd="3" destOrd="0" presId="urn:microsoft.com/office/officeart/2005/8/layout/cycle2"/>
    <dgm:cxn modelId="{002473F8-D7AA-0A40-89A5-D8DAEF71338B}" type="presParOf" srcId="{14E75A77-2B77-7A48-8657-B3A282661200}" destId="{E8D4A1F6-BED5-E443-B903-99FB95514B4E}" srcOrd="0" destOrd="0" presId="urn:microsoft.com/office/officeart/2005/8/layout/cycle2"/>
    <dgm:cxn modelId="{A96BDC8F-A316-7E4E-A93E-DF7C4FC92ED3}" type="presParOf" srcId="{3E6AE421-7F4F-914E-A534-467DAC4983E7}" destId="{C76EDBEE-BC47-EF42-9C76-961227C469A2}" srcOrd="4" destOrd="0" presId="urn:microsoft.com/office/officeart/2005/8/layout/cycle2"/>
    <dgm:cxn modelId="{2C413CDF-CCA1-914C-86BE-16B086FDCAE8}" type="presParOf" srcId="{3E6AE421-7F4F-914E-A534-467DAC4983E7}" destId="{B264EEF2-9B84-0D46-A9CF-242988F44073}" srcOrd="5" destOrd="0" presId="urn:microsoft.com/office/officeart/2005/8/layout/cycle2"/>
    <dgm:cxn modelId="{600E80DF-BA0F-7843-939B-32A91F5A1120}" type="presParOf" srcId="{B264EEF2-9B84-0D46-A9CF-242988F44073}" destId="{4DE4A3E1-B5D6-CE4C-A115-AA63778F581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94EA4C-9FE5-7D41-9AD4-3C52114B69B4}"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it-IT"/>
        </a:p>
      </dgm:t>
    </dgm:pt>
    <dgm:pt modelId="{A50F0AD3-A009-C14A-848C-5E6B9030C417}">
      <dgm:prSet phldrT="[Testo]"/>
      <dgm:spPr/>
      <dgm:t>
        <a:bodyPr/>
        <a:lstStyle/>
        <a:p>
          <a:r>
            <a:rPr lang="it-IT" dirty="0"/>
            <a:t>la disabilità</a:t>
          </a:r>
        </a:p>
      </dgm:t>
    </dgm:pt>
    <dgm:pt modelId="{16F63626-B279-8841-B17F-3B6DB4C773A1}" type="parTrans" cxnId="{2DAB8D96-CB18-CB40-83F9-259090F9AF63}">
      <dgm:prSet/>
      <dgm:spPr/>
      <dgm:t>
        <a:bodyPr/>
        <a:lstStyle/>
        <a:p>
          <a:endParaRPr lang="it-IT"/>
        </a:p>
      </dgm:t>
    </dgm:pt>
    <dgm:pt modelId="{E56B27D5-D5F8-0848-B3F6-80ED20BAA825}" type="sibTrans" cxnId="{2DAB8D96-CB18-CB40-83F9-259090F9AF63}">
      <dgm:prSet/>
      <dgm:spPr/>
      <dgm:t>
        <a:bodyPr/>
        <a:lstStyle/>
        <a:p>
          <a:endParaRPr lang="it-IT"/>
        </a:p>
      </dgm:t>
    </dgm:pt>
    <dgm:pt modelId="{CCEA99AC-D82C-8D40-9680-7E4167938A32}">
      <dgm:prSet phldrT="[Testo]"/>
      <dgm:spPr/>
      <dgm:t>
        <a:bodyPr/>
        <a:lstStyle/>
        <a:p>
          <a:r>
            <a:rPr lang="it-IT" dirty="0"/>
            <a:t>È una caratteristica individuale</a:t>
          </a:r>
        </a:p>
      </dgm:t>
    </dgm:pt>
    <dgm:pt modelId="{3A0C4ECC-4EDC-5142-94DD-44710A3B1E20}" type="parTrans" cxnId="{0BF8C697-0F9E-344A-8A30-3FDC4803344B}">
      <dgm:prSet/>
      <dgm:spPr/>
      <dgm:t>
        <a:bodyPr/>
        <a:lstStyle/>
        <a:p>
          <a:endParaRPr lang="it-IT"/>
        </a:p>
      </dgm:t>
    </dgm:pt>
    <dgm:pt modelId="{DDE4BDC0-BDCD-224C-ACE2-53E164ACAAD4}" type="sibTrans" cxnId="{0BF8C697-0F9E-344A-8A30-3FDC4803344B}">
      <dgm:prSet/>
      <dgm:spPr/>
      <dgm:t>
        <a:bodyPr/>
        <a:lstStyle/>
        <a:p>
          <a:endParaRPr lang="it-IT"/>
        </a:p>
      </dgm:t>
    </dgm:pt>
    <dgm:pt modelId="{FF18C09F-7AF9-AE4C-910C-2C4DC832DA17}">
      <dgm:prSet phldrT="[Testo]"/>
      <dgm:spPr/>
      <dgm:t>
        <a:bodyPr/>
        <a:lstStyle/>
        <a:p>
          <a:r>
            <a:rPr lang="it-IT" dirty="0"/>
            <a:t>Ma è anche </a:t>
          </a:r>
        </a:p>
      </dgm:t>
    </dgm:pt>
    <dgm:pt modelId="{3816D492-072A-CD4F-8EA3-01E3CE49AD89}" type="parTrans" cxnId="{8404984A-8BE2-7843-B61D-A7386D13A760}">
      <dgm:prSet/>
      <dgm:spPr/>
      <dgm:t>
        <a:bodyPr/>
        <a:lstStyle/>
        <a:p>
          <a:endParaRPr lang="it-IT"/>
        </a:p>
      </dgm:t>
    </dgm:pt>
    <dgm:pt modelId="{98E74F76-82C1-4E41-A63A-988D1FCE10CB}" type="sibTrans" cxnId="{8404984A-8BE2-7843-B61D-A7386D13A760}">
      <dgm:prSet/>
      <dgm:spPr/>
      <dgm:t>
        <a:bodyPr/>
        <a:lstStyle/>
        <a:p>
          <a:endParaRPr lang="it-IT"/>
        </a:p>
      </dgm:t>
    </dgm:pt>
    <dgm:pt modelId="{6BA19592-2253-484C-B1FC-34DCDB424665}">
      <dgm:prSet phldrT="[Testo]"/>
      <dgm:spPr/>
      <dgm:t>
        <a:bodyPr/>
        <a:lstStyle/>
        <a:p>
          <a:r>
            <a:rPr lang="it-IT" dirty="0"/>
            <a:t>la disabilità</a:t>
          </a:r>
        </a:p>
      </dgm:t>
    </dgm:pt>
    <dgm:pt modelId="{27C0E47B-957E-D341-AF2B-9049BB0B62CE}" type="parTrans" cxnId="{21B10CE5-A839-F74B-A54E-74D27FAA426F}">
      <dgm:prSet/>
      <dgm:spPr/>
      <dgm:t>
        <a:bodyPr/>
        <a:lstStyle/>
        <a:p>
          <a:endParaRPr lang="it-IT"/>
        </a:p>
      </dgm:t>
    </dgm:pt>
    <dgm:pt modelId="{8A0ACB69-63B5-6E43-B5B8-AD9C2842B665}" type="sibTrans" cxnId="{21B10CE5-A839-F74B-A54E-74D27FAA426F}">
      <dgm:prSet/>
      <dgm:spPr/>
      <dgm:t>
        <a:bodyPr/>
        <a:lstStyle/>
        <a:p>
          <a:endParaRPr lang="it-IT"/>
        </a:p>
      </dgm:t>
    </dgm:pt>
    <dgm:pt modelId="{759747EC-7420-C64C-8324-4557DDE3EE3F}">
      <dgm:prSet phldrT="[Testo]"/>
      <dgm:spPr/>
      <dgm:t>
        <a:bodyPr/>
        <a:lstStyle/>
        <a:p>
          <a:r>
            <a:rPr lang="it-IT" dirty="0"/>
            <a:t>Il risultato dell’interazione tra l’individuo e il contesto</a:t>
          </a:r>
        </a:p>
      </dgm:t>
    </dgm:pt>
    <dgm:pt modelId="{1C552E94-C140-294C-A536-27EFE49DD032}" type="parTrans" cxnId="{AA6F4B0F-6884-B745-93BD-9D9050656EAD}">
      <dgm:prSet/>
      <dgm:spPr/>
      <dgm:t>
        <a:bodyPr/>
        <a:lstStyle/>
        <a:p>
          <a:endParaRPr lang="it-IT"/>
        </a:p>
      </dgm:t>
    </dgm:pt>
    <dgm:pt modelId="{FEF55F17-0FA5-3543-A8E8-21D5448A53F6}" type="sibTrans" cxnId="{AA6F4B0F-6884-B745-93BD-9D9050656EAD}">
      <dgm:prSet/>
      <dgm:spPr/>
      <dgm:t>
        <a:bodyPr/>
        <a:lstStyle/>
        <a:p>
          <a:endParaRPr lang="it-IT"/>
        </a:p>
      </dgm:t>
    </dgm:pt>
    <dgm:pt modelId="{BD434CF3-A46B-5C4C-9F42-3C5E346729ED}">
      <dgm:prSet phldrT="[Testo]" phldr="1"/>
      <dgm:spPr/>
      <dgm:t>
        <a:bodyPr/>
        <a:lstStyle/>
        <a:p>
          <a:endParaRPr lang="it-IT"/>
        </a:p>
      </dgm:t>
    </dgm:pt>
    <dgm:pt modelId="{C646D575-C18F-D249-AF7B-A611BD44CF3E}" type="parTrans" cxnId="{DAA4489E-7506-6243-A657-A0938BEE518A}">
      <dgm:prSet/>
      <dgm:spPr/>
      <dgm:t>
        <a:bodyPr/>
        <a:lstStyle/>
        <a:p>
          <a:endParaRPr lang="it-IT"/>
        </a:p>
      </dgm:t>
    </dgm:pt>
    <dgm:pt modelId="{BE9A84AE-C4D4-3643-A939-386AE345740B}" type="sibTrans" cxnId="{DAA4489E-7506-6243-A657-A0938BEE518A}">
      <dgm:prSet/>
      <dgm:spPr/>
      <dgm:t>
        <a:bodyPr/>
        <a:lstStyle/>
        <a:p>
          <a:endParaRPr lang="it-IT"/>
        </a:p>
      </dgm:t>
    </dgm:pt>
    <dgm:pt modelId="{8B0E37C5-6CD8-2741-A3FC-1ED1EEF4BEF5}">
      <dgm:prSet phldrT="[Testo]" phldr="1"/>
      <dgm:spPr/>
      <dgm:t>
        <a:bodyPr/>
        <a:lstStyle/>
        <a:p>
          <a:endParaRPr lang="it-IT"/>
        </a:p>
      </dgm:t>
    </dgm:pt>
    <dgm:pt modelId="{66BCB263-F279-1149-A77C-C81E537AB299}" type="parTrans" cxnId="{0F1D0BE6-2C0D-9F46-AF9F-6813B1D395E2}">
      <dgm:prSet/>
      <dgm:spPr/>
      <dgm:t>
        <a:bodyPr/>
        <a:lstStyle/>
        <a:p>
          <a:endParaRPr lang="it-IT"/>
        </a:p>
      </dgm:t>
    </dgm:pt>
    <dgm:pt modelId="{C635BDF1-CC28-DA40-BC88-331CC53CAE23}" type="sibTrans" cxnId="{0F1D0BE6-2C0D-9F46-AF9F-6813B1D395E2}">
      <dgm:prSet/>
      <dgm:spPr/>
      <dgm:t>
        <a:bodyPr/>
        <a:lstStyle/>
        <a:p>
          <a:endParaRPr lang="it-IT"/>
        </a:p>
      </dgm:t>
    </dgm:pt>
    <dgm:pt modelId="{4BC61EB7-88E4-E74F-804F-DABEBC886E8B}">
      <dgm:prSet phldrT="[Testo]" phldr="1"/>
      <dgm:spPr/>
      <dgm:t>
        <a:bodyPr/>
        <a:lstStyle/>
        <a:p>
          <a:endParaRPr lang="it-IT"/>
        </a:p>
      </dgm:t>
    </dgm:pt>
    <dgm:pt modelId="{442FA92C-E17D-9B45-BC22-3E8C5D2CFDA6}" type="parTrans" cxnId="{2C83CCD8-B9FA-7340-8D75-A7F65CE002D0}">
      <dgm:prSet/>
      <dgm:spPr/>
      <dgm:t>
        <a:bodyPr/>
        <a:lstStyle/>
        <a:p>
          <a:endParaRPr lang="it-IT"/>
        </a:p>
      </dgm:t>
    </dgm:pt>
    <dgm:pt modelId="{E55DAD4C-7E67-4646-BD50-0E6FECCCAAFC}" type="sibTrans" cxnId="{2C83CCD8-B9FA-7340-8D75-A7F65CE002D0}">
      <dgm:prSet/>
      <dgm:spPr/>
      <dgm:t>
        <a:bodyPr/>
        <a:lstStyle/>
        <a:p>
          <a:endParaRPr lang="it-IT"/>
        </a:p>
      </dgm:t>
    </dgm:pt>
    <dgm:pt modelId="{CAC9BB6B-6289-884D-8510-16B777006FCF}" type="pres">
      <dgm:prSet presAssocID="{7B94EA4C-9FE5-7D41-9AD4-3C52114B69B4}" presName="Name0" presStyleCnt="0">
        <dgm:presLayoutVars>
          <dgm:chMax val="2"/>
          <dgm:dir/>
          <dgm:animOne val="branch"/>
          <dgm:animLvl val="lvl"/>
          <dgm:resizeHandles val="exact"/>
        </dgm:presLayoutVars>
      </dgm:prSet>
      <dgm:spPr/>
    </dgm:pt>
    <dgm:pt modelId="{D639F02D-01A1-C448-8224-11876411E0FF}" type="pres">
      <dgm:prSet presAssocID="{7B94EA4C-9FE5-7D41-9AD4-3C52114B69B4}" presName="Background" presStyleLbl="node1" presStyleIdx="0" presStyleCnt="1"/>
      <dgm:spPr/>
    </dgm:pt>
    <dgm:pt modelId="{16817F27-D242-F14E-8380-5A240EBFAC47}" type="pres">
      <dgm:prSet presAssocID="{7B94EA4C-9FE5-7D41-9AD4-3C52114B69B4}" presName="Divider" presStyleLbl="callout" presStyleIdx="0" presStyleCnt="1"/>
      <dgm:spPr/>
    </dgm:pt>
    <dgm:pt modelId="{D8909C1E-6D0F-7041-B63D-6B695C18B726}" type="pres">
      <dgm:prSet presAssocID="{7B94EA4C-9FE5-7D41-9AD4-3C52114B69B4}" presName="ChildText1" presStyleLbl="revTx" presStyleIdx="0" presStyleCnt="0">
        <dgm:presLayoutVars>
          <dgm:chMax val="0"/>
          <dgm:chPref val="0"/>
          <dgm:bulletEnabled val="1"/>
        </dgm:presLayoutVars>
      </dgm:prSet>
      <dgm:spPr/>
    </dgm:pt>
    <dgm:pt modelId="{5632F29D-0A99-2941-9377-F17D445B4F40}" type="pres">
      <dgm:prSet presAssocID="{7B94EA4C-9FE5-7D41-9AD4-3C52114B69B4}" presName="ChildText2" presStyleLbl="revTx" presStyleIdx="0" presStyleCnt="0">
        <dgm:presLayoutVars>
          <dgm:chMax val="0"/>
          <dgm:chPref val="0"/>
          <dgm:bulletEnabled val="1"/>
        </dgm:presLayoutVars>
      </dgm:prSet>
      <dgm:spPr/>
    </dgm:pt>
    <dgm:pt modelId="{375AD744-46D1-4C44-9EAE-B75AE5287D15}" type="pres">
      <dgm:prSet presAssocID="{7B94EA4C-9FE5-7D41-9AD4-3C52114B69B4}" presName="ParentText1" presStyleLbl="revTx" presStyleIdx="0" presStyleCnt="0">
        <dgm:presLayoutVars>
          <dgm:chMax val="1"/>
          <dgm:chPref val="1"/>
        </dgm:presLayoutVars>
      </dgm:prSet>
      <dgm:spPr/>
    </dgm:pt>
    <dgm:pt modelId="{D6CB39DC-D1F7-224B-9194-075C3C0ED6E8}" type="pres">
      <dgm:prSet presAssocID="{7B94EA4C-9FE5-7D41-9AD4-3C52114B69B4}" presName="ParentShape1" presStyleLbl="alignImgPlace1" presStyleIdx="0" presStyleCnt="2">
        <dgm:presLayoutVars/>
      </dgm:prSet>
      <dgm:spPr/>
    </dgm:pt>
    <dgm:pt modelId="{9C5B0618-FBA6-A548-9D2C-969AAC3BA15E}" type="pres">
      <dgm:prSet presAssocID="{7B94EA4C-9FE5-7D41-9AD4-3C52114B69B4}" presName="ParentText2" presStyleLbl="revTx" presStyleIdx="0" presStyleCnt="0">
        <dgm:presLayoutVars>
          <dgm:chMax val="1"/>
          <dgm:chPref val="1"/>
        </dgm:presLayoutVars>
      </dgm:prSet>
      <dgm:spPr/>
    </dgm:pt>
    <dgm:pt modelId="{03DC1C97-98CE-C249-B996-E8C6C0FBFDEE}" type="pres">
      <dgm:prSet presAssocID="{7B94EA4C-9FE5-7D41-9AD4-3C52114B69B4}" presName="ParentShape2" presStyleLbl="alignImgPlace1" presStyleIdx="1" presStyleCnt="2">
        <dgm:presLayoutVars/>
      </dgm:prSet>
      <dgm:spPr/>
    </dgm:pt>
  </dgm:ptLst>
  <dgm:cxnLst>
    <dgm:cxn modelId="{18B2520E-0F5F-954A-A979-A5388373A7BD}" type="presOf" srcId="{6BA19592-2253-484C-B1FC-34DCDB424665}" destId="{9C5B0618-FBA6-A548-9D2C-969AAC3BA15E}" srcOrd="0" destOrd="0" presId="urn:microsoft.com/office/officeart/2009/3/layout/OpposingIdeas"/>
    <dgm:cxn modelId="{AA6F4B0F-6884-B745-93BD-9D9050656EAD}" srcId="{6BA19592-2253-484C-B1FC-34DCDB424665}" destId="{759747EC-7420-C64C-8324-4557DDE3EE3F}" srcOrd="0" destOrd="0" parTransId="{1C552E94-C140-294C-A536-27EFE49DD032}" sibTransId="{FEF55F17-0FA5-3543-A8E8-21D5448A53F6}"/>
    <dgm:cxn modelId="{02AE4137-7090-3041-94F3-BDDD315E346C}" type="presOf" srcId="{FF18C09F-7AF9-AE4C-910C-2C4DC832DA17}" destId="{D8909C1E-6D0F-7041-B63D-6B695C18B726}" srcOrd="0" destOrd="1" presId="urn:microsoft.com/office/officeart/2009/3/layout/OpposingIdeas"/>
    <dgm:cxn modelId="{402B0440-2A4F-4144-B73F-2A7A803BA600}" type="presOf" srcId="{A50F0AD3-A009-C14A-848C-5E6B9030C417}" destId="{375AD744-46D1-4C44-9EAE-B75AE5287D15}" srcOrd="0" destOrd="0" presId="urn:microsoft.com/office/officeart/2009/3/layout/OpposingIdeas"/>
    <dgm:cxn modelId="{F76E9E48-70AE-AB4D-9CEF-78EDA6AD1589}" type="presOf" srcId="{6BA19592-2253-484C-B1FC-34DCDB424665}" destId="{03DC1C97-98CE-C249-B996-E8C6C0FBFDEE}" srcOrd="1" destOrd="0" presId="urn:microsoft.com/office/officeart/2009/3/layout/OpposingIdeas"/>
    <dgm:cxn modelId="{8404984A-8BE2-7843-B61D-A7386D13A760}" srcId="{A50F0AD3-A009-C14A-848C-5E6B9030C417}" destId="{FF18C09F-7AF9-AE4C-910C-2C4DC832DA17}" srcOrd="1" destOrd="0" parTransId="{3816D492-072A-CD4F-8EA3-01E3CE49AD89}" sibTransId="{98E74F76-82C1-4E41-A63A-988D1FCE10CB}"/>
    <dgm:cxn modelId="{17AEFE6B-7797-5048-802C-BDBCE29BC536}" type="presOf" srcId="{759747EC-7420-C64C-8324-4557DDE3EE3F}" destId="{5632F29D-0A99-2941-9377-F17D445B4F40}" srcOrd="0" destOrd="0" presId="urn:microsoft.com/office/officeart/2009/3/layout/OpposingIdeas"/>
    <dgm:cxn modelId="{0B1DAB76-8D99-1C4E-A96F-279581A9B7AC}" type="presOf" srcId="{A50F0AD3-A009-C14A-848C-5E6B9030C417}" destId="{D6CB39DC-D1F7-224B-9194-075C3C0ED6E8}" srcOrd="1" destOrd="0" presId="urn:microsoft.com/office/officeart/2009/3/layout/OpposingIdeas"/>
    <dgm:cxn modelId="{ECE53D7B-DC31-5548-9602-C0DD98FE5D9C}" type="presOf" srcId="{7B94EA4C-9FE5-7D41-9AD4-3C52114B69B4}" destId="{CAC9BB6B-6289-884D-8510-16B777006FCF}" srcOrd="0" destOrd="0" presId="urn:microsoft.com/office/officeart/2009/3/layout/OpposingIdeas"/>
    <dgm:cxn modelId="{2DAB8D96-CB18-CB40-83F9-259090F9AF63}" srcId="{7B94EA4C-9FE5-7D41-9AD4-3C52114B69B4}" destId="{A50F0AD3-A009-C14A-848C-5E6B9030C417}" srcOrd="0" destOrd="0" parTransId="{16F63626-B279-8841-B17F-3B6DB4C773A1}" sibTransId="{E56B27D5-D5F8-0848-B3F6-80ED20BAA825}"/>
    <dgm:cxn modelId="{0BF8C697-0F9E-344A-8A30-3FDC4803344B}" srcId="{A50F0AD3-A009-C14A-848C-5E6B9030C417}" destId="{CCEA99AC-D82C-8D40-9680-7E4167938A32}" srcOrd="0" destOrd="0" parTransId="{3A0C4ECC-4EDC-5142-94DD-44710A3B1E20}" sibTransId="{DDE4BDC0-BDCD-224C-ACE2-53E164ACAAD4}"/>
    <dgm:cxn modelId="{DAA4489E-7506-6243-A657-A0938BEE518A}" srcId="{7B94EA4C-9FE5-7D41-9AD4-3C52114B69B4}" destId="{BD434CF3-A46B-5C4C-9F42-3C5E346729ED}" srcOrd="2" destOrd="0" parTransId="{C646D575-C18F-D249-AF7B-A611BD44CF3E}" sibTransId="{BE9A84AE-C4D4-3643-A939-386AE345740B}"/>
    <dgm:cxn modelId="{FD2BD1B8-A629-3C42-820D-D943DCF10DBC}" type="presOf" srcId="{CCEA99AC-D82C-8D40-9680-7E4167938A32}" destId="{D8909C1E-6D0F-7041-B63D-6B695C18B726}" srcOrd="0" destOrd="0" presId="urn:microsoft.com/office/officeart/2009/3/layout/OpposingIdeas"/>
    <dgm:cxn modelId="{2C83CCD8-B9FA-7340-8D75-A7F65CE002D0}" srcId="{BD434CF3-A46B-5C4C-9F42-3C5E346729ED}" destId="{4BC61EB7-88E4-E74F-804F-DABEBC886E8B}" srcOrd="1" destOrd="0" parTransId="{442FA92C-E17D-9B45-BC22-3E8C5D2CFDA6}" sibTransId="{E55DAD4C-7E67-4646-BD50-0E6FECCCAAFC}"/>
    <dgm:cxn modelId="{21B10CE5-A839-F74B-A54E-74D27FAA426F}" srcId="{7B94EA4C-9FE5-7D41-9AD4-3C52114B69B4}" destId="{6BA19592-2253-484C-B1FC-34DCDB424665}" srcOrd="1" destOrd="0" parTransId="{27C0E47B-957E-D341-AF2B-9049BB0B62CE}" sibTransId="{8A0ACB69-63B5-6E43-B5B8-AD9C2842B665}"/>
    <dgm:cxn modelId="{0F1D0BE6-2C0D-9F46-AF9F-6813B1D395E2}" srcId="{BD434CF3-A46B-5C4C-9F42-3C5E346729ED}" destId="{8B0E37C5-6CD8-2741-A3FC-1ED1EEF4BEF5}" srcOrd="0" destOrd="0" parTransId="{66BCB263-F279-1149-A77C-C81E537AB299}" sibTransId="{C635BDF1-CC28-DA40-BC88-331CC53CAE23}"/>
    <dgm:cxn modelId="{BFD90293-5EEC-C644-9DD8-7F8EB74268B4}" type="presParOf" srcId="{CAC9BB6B-6289-884D-8510-16B777006FCF}" destId="{D639F02D-01A1-C448-8224-11876411E0FF}" srcOrd="0" destOrd="0" presId="urn:microsoft.com/office/officeart/2009/3/layout/OpposingIdeas"/>
    <dgm:cxn modelId="{CE65A237-0968-2E43-8070-99902E29B6E8}" type="presParOf" srcId="{CAC9BB6B-6289-884D-8510-16B777006FCF}" destId="{16817F27-D242-F14E-8380-5A240EBFAC47}" srcOrd="1" destOrd="0" presId="urn:microsoft.com/office/officeart/2009/3/layout/OpposingIdeas"/>
    <dgm:cxn modelId="{DA099B79-5202-B142-B01B-B3122A676B2F}" type="presParOf" srcId="{CAC9BB6B-6289-884D-8510-16B777006FCF}" destId="{D8909C1E-6D0F-7041-B63D-6B695C18B726}" srcOrd="2" destOrd="0" presId="urn:microsoft.com/office/officeart/2009/3/layout/OpposingIdeas"/>
    <dgm:cxn modelId="{52890B07-E721-DD49-BF5C-83401007B0EE}" type="presParOf" srcId="{CAC9BB6B-6289-884D-8510-16B777006FCF}" destId="{5632F29D-0A99-2941-9377-F17D445B4F40}" srcOrd="3" destOrd="0" presId="urn:microsoft.com/office/officeart/2009/3/layout/OpposingIdeas"/>
    <dgm:cxn modelId="{F0298304-EBAC-F342-B096-551705D2F810}" type="presParOf" srcId="{CAC9BB6B-6289-884D-8510-16B777006FCF}" destId="{375AD744-46D1-4C44-9EAE-B75AE5287D15}" srcOrd="4" destOrd="0" presId="urn:microsoft.com/office/officeart/2009/3/layout/OpposingIdeas"/>
    <dgm:cxn modelId="{E145D133-8AA5-3044-B3A4-C37E5642FCB8}" type="presParOf" srcId="{CAC9BB6B-6289-884D-8510-16B777006FCF}" destId="{D6CB39DC-D1F7-224B-9194-075C3C0ED6E8}" srcOrd="5" destOrd="0" presId="urn:microsoft.com/office/officeart/2009/3/layout/OpposingIdeas"/>
    <dgm:cxn modelId="{6E6BDFAC-8809-DA4F-A9BA-389BF824982C}" type="presParOf" srcId="{CAC9BB6B-6289-884D-8510-16B777006FCF}" destId="{9C5B0618-FBA6-A548-9D2C-969AAC3BA15E}" srcOrd="6" destOrd="0" presId="urn:microsoft.com/office/officeart/2009/3/layout/OpposingIdeas"/>
    <dgm:cxn modelId="{DBA5F3A7-C845-544A-A5B2-5E6346D1FEE9}" type="presParOf" srcId="{CAC9BB6B-6289-884D-8510-16B777006FCF}" destId="{03DC1C97-98CE-C249-B996-E8C6C0FBFDEE}"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3D9E78-C4DD-1141-8885-03625CD7EE78}" type="doc">
      <dgm:prSet loTypeId="urn:microsoft.com/office/officeart/2005/8/layout/arrow2" loCatId="" qsTypeId="urn:microsoft.com/office/officeart/2005/8/quickstyle/simple1" qsCatId="simple" csTypeId="urn:microsoft.com/office/officeart/2005/8/colors/accent1_2" csCatId="accent1" phldr="1"/>
      <dgm:spPr/>
    </dgm:pt>
    <dgm:pt modelId="{2E4760AE-E9ED-5141-887F-972402694CEE}">
      <dgm:prSet phldrT="[Testo]"/>
      <dgm:spPr/>
      <dgm:t>
        <a:bodyPr/>
        <a:lstStyle/>
        <a:p>
          <a:r>
            <a:rPr lang="it-IT" dirty="0"/>
            <a:t>PROGETTO</a:t>
          </a:r>
        </a:p>
      </dgm:t>
    </dgm:pt>
    <dgm:pt modelId="{5DE39797-B5CD-2A42-9F89-E33E1A9CC781}" type="parTrans" cxnId="{0A379730-51B3-A943-9D07-58DADDC49F99}">
      <dgm:prSet/>
      <dgm:spPr/>
      <dgm:t>
        <a:bodyPr/>
        <a:lstStyle/>
        <a:p>
          <a:endParaRPr lang="it-IT"/>
        </a:p>
      </dgm:t>
    </dgm:pt>
    <dgm:pt modelId="{0C2C5233-27FA-8546-A1E9-0EBEAED528BB}" type="sibTrans" cxnId="{0A379730-51B3-A943-9D07-58DADDC49F99}">
      <dgm:prSet/>
      <dgm:spPr/>
      <dgm:t>
        <a:bodyPr/>
        <a:lstStyle/>
        <a:p>
          <a:endParaRPr lang="it-IT"/>
        </a:p>
      </dgm:t>
    </dgm:pt>
    <dgm:pt modelId="{28F44CE0-BF22-B243-8AFE-625609E17EDA}">
      <dgm:prSet phldrT="[Testo]"/>
      <dgm:spPr/>
      <dgm:t>
        <a:bodyPr/>
        <a:lstStyle/>
        <a:p>
          <a:r>
            <a:rPr lang="it-IT" dirty="0"/>
            <a:t>DI</a:t>
          </a:r>
        </a:p>
      </dgm:t>
    </dgm:pt>
    <dgm:pt modelId="{03073B10-8FE1-1F45-9320-E9397DB5692A}" type="parTrans" cxnId="{D91DFC48-0442-3748-A286-74DC29CC5E17}">
      <dgm:prSet/>
      <dgm:spPr/>
      <dgm:t>
        <a:bodyPr/>
        <a:lstStyle/>
        <a:p>
          <a:endParaRPr lang="it-IT"/>
        </a:p>
      </dgm:t>
    </dgm:pt>
    <dgm:pt modelId="{8D66A399-FBC2-0848-9205-0B80710565B8}" type="sibTrans" cxnId="{D91DFC48-0442-3748-A286-74DC29CC5E17}">
      <dgm:prSet/>
      <dgm:spPr/>
      <dgm:t>
        <a:bodyPr/>
        <a:lstStyle/>
        <a:p>
          <a:endParaRPr lang="it-IT"/>
        </a:p>
      </dgm:t>
    </dgm:pt>
    <dgm:pt modelId="{507DA319-5BD6-C248-9D18-91D39EC43FD3}">
      <dgm:prSet phldrT="[Testo]"/>
      <dgm:spPr/>
      <dgm:t>
        <a:bodyPr/>
        <a:lstStyle/>
        <a:p>
          <a:r>
            <a:rPr lang="it-IT" dirty="0"/>
            <a:t>VITA</a:t>
          </a:r>
        </a:p>
      </dgm:t>
    </dgm:pt>
    <dgm:pt modelId="{8D154C9C-9BCC-9241-AB0C-10F13E1DD7B4}" type="parTrans" cxnId="{77922F7D-B6BA-E149-9EAD-E620F8BF3084}">
      <dgm:prSet/>
      <dgm:spPr/>
      <dgm:t>
        <a:bodyPr/>
        <a:lstStyle/>
        <a:p>
          <a:endParaRPr lang="it-IT"/>
        </a:p>
      </dgm:t>
    </dgm:pt>
    <dgm:pt modelId="{48DF8C41-AFB1-A844-A2B6-12C2AD56EE10}" type="sibTrans" cxnId="{77922F7D-B6BA-E149-9EAD-E620F8BF3084}">
      <dgm:prSet/>
      <dgm:spPr/>
      <dgm:t>
        <a:bodyPr/>
        <a:lstStyle/>
        <a:p>
          <a:endParaRPr lang="it-IT"/>
        </a:p>
      </dgm:t>
    </dgm:pt>
    <dgm:pt modelId="{2929155E-6445-4A48-8721-A4DF939A1265}" type="pres">
      <dgm:prSet presAssocID="{4C3D9E78-C4DD-1141-8885-03625CD7EE78}" presName="arrowDiagram" presStyleCnt="0">
        <dgm:presLayoutVars>
          <dgm:chMax val="5"/>
          <dgm:dir/>
          <dgm:resizeHandles val="exact"/>
        </dgm:presLayoutVars>
      </dgm:prSet>
      <dgm:spPr/>
    </dgm:pt>
    <dgm:pt modelId="{EE55D3B8-D63F-374E-AE85-72E877637394}" type="pres">
      <dgm:prSet presAssocID="{4C3D9E78-C4DD-1141-8885-03625CD7EE78}" presName="arrow" presStyleLbl="bgShp" presStyleIdx="0" presStyleCnt="1"/>
      <dgm:spPr/>
    </dgm:pt>
    <dgm:pt modelId="{AD0C986E-0994-7F41-8387-DF06D2F6837C}" type="pres">
      <dgm:prSet presAssocID="{4C3D9E78-C4DD-1141-8885-03625CD7EE78}" presName="arrowDiagram3" presStyleCnt="0"/>
      <dgm:spPr/>
    </dgm:pt>
    <dgm:pt modelId="{36646FD3-25E0-2F45-A843-F95DD9DBF096}" type="pres">
      <dgm:prSet presAssocID="{2E4760AE-E9ED-5141-887F-972402694CEE}" presName="bullet3a" presStyleLbl="node1" presStyleIdx="0" presStyleCnt="3"/>
      <dgm:spPr/>
    </dgm:pt>
    <dgm:pt modelId="{4769C7EA-62B6-6D4F-A82F-B0BB21F5F875}" type="pres">
      <dgm:prSet presAssocID="{2E4760AE-E9ED-5141-887F-972402694CEE}" presName="textBox3a" presStyleLbl="revTx" presStyleIdx="0" presStyleCnt="3">
        <dgm:presLayoutVars>
          <dgm:bulletEnabled val="1"/>
        </dgm:presLayoutVars>
      </dgm:prSet>
      <dgm:spPr/>
    </dgm:pt>
    <dgm:pt modelId="{08277184-B82A-B846-A8AA-505F4E5DE065}" type="pres">
      <dgm:prSet presAssocID="{28F44CE0-BF22-B243-8AFE-625609E17EDA}" presName="bullet3b" presStyleLbl="node1" presStyleIdx="1" presStyleCnt="3"/>
      <dgm:spPr/>
    </dgm:pt>
    <dgm:pt modelId="{E44902D4-2D3A-6C45-B5F9-B451888EAAF1}" type="pres">
      <dgm:prSet presAssocID="{28F44CE0-BF22-B243-8AFE-625609E17EDA}" presName="textBox3b" presStyleLbl="revTx" presStyleIdx="1" presStyleCnt="3">
        <dgm:presLayoutVars>
          <dgm:bulletEnabled val="1"/>
        </dgm:presLayoutVars>
      </dgm:prSet>
      <dgm:spPr/>
    </dgm:pt>
    <dgm:pt modelId="{67CFF7E7-A6E8-F94E-809B-C497C7E69679}" type="pres">
      <dgm:prSet presAssocID="{507DA319-5BD6-C248-9D18-91D39EC43FD3}" presName="bullet3c" presStyleLbl="node1" presStyleIdx="2" presStyleCnt="3"/>
      <dgm:spPr/>
    </dgm:pt>
    <dgm:pt modelId="{16A2B36B-DD8F-D04E-9DE3-7E4AE6EAB183}" type="pres">
      <dgm:prSet presAssocID="{507DA319-5BD6-C248-9D18-91D39EC43FD3}" presName="textBox3c" presStyleLbl="revTx" presStyleIdx="2" presStyleCnt="3">
        <dgm:presLayoutVars>
          <dgm:bulletEnabled val="1"/>
        </dgm:presLayoutVars>
      </dgm:prSet>
      <dgm:spPr/>
    </dgm:pt>
  </dgm:ptLst>
  <dgm:cxnLst>
    <dgm:cxn modelId="{5A752425-B45C-D446-BE85-0B87FD1E147C}" type="presOf" srcId="{2E4760AE-E9ED-5141-887F-972402694CEE}" destId="{4769C7EA-62B6-6D4F-A82F-B0BB21F5F875}" srcOrd="0" destOrd="0" presId="urn:microsoft.com/office/officeart/2005/8/layout/arrow2"/>
    <dgm:cxn modelId="{0A379730-51B3-A943-9D07-58DADDC49F99}" srcId="{4C3D9E78-C4DD-1141-8885-03625CD7EE78}" destId="{2E4760AE-E9ED-5141-887F-972402694CEE}" srcOrd="0" destOrd="0" parTransId="{5DE39797-B5CD-2A42-9F89-E33E1A9CC781}" sibTransId="{0C2C5233-27FA-8546-A1E9-0EBEAED528BB}"/>
    <dgm:cxn modelId="{D91DFC48-0442-3748-A286-74DC29CC5E17}" srcId="{4C3D9E78-C4DD-1141-8885-03625CD7EE78}" destId="{28F44CE0-BF22-B243-8AFE-625609E17EDA}" srcOrd="1" destOrd="0" parTransId="{03073B10-8FE1-1F45-9320-E9397DB5692A}" sibTransId="{8D66A399-FBC2-0848-9205-0B80710565B8}"/>
    <dgm:cxn modelId="{77922F7D-B6BA-E149-9EAD-E620F8BF3084}" srcId="{4C3D9E78-C4DD-1141-8885-03625CD7EE78}" destId="{507DA319-5BD6-C248-9D18-91D39EC43FD3}" srcOrd="2" destOrd="0" parTransId="{8D154C9C-9BCC-9241-AB0C-10F13E1DD7B4}" sibTransId="{48DF8C41-AFB1-A844-A2B6-12C2AD56EE10}"/>
    <dgm:cxn modelId="{08541F9F-BB53-6242-B300-741EA65BFFB1}" type="presOf" srcId="{4C3D9E78-C4DD-1141-8885-03625CD7EE78}" destId="{2929155E-6445-4A48-8721-A4DF939A1265}" srcOrd="0" destOrd="0" presId="urn:microsoft.com/office/officeart/2005/8/layout/arrow2"/>
    <dgm:cxn modelId="{3AC46ACC-DD0F-C343-B9CA-B38B591310C1}" type="presOf" srcId="{507DA319-5BD6-C248-9D18-91D39EC43FD3}" destId="{16A2B36B-DD8F-D04E-9DE3-7E4AE6EAB183}" srcOrd="0" destOrd="0" presId="urn:microsoft.com/office/officeart/2005/8/layout/arrow2"/>
    <dgm:cxn modelId="{DD2B36E8-A91F-C84E-A1A9-10AB9E57DBE0}" type="presOf" srcId="{28F44CE0-BF22-B243-8AFE-625609E17EDA}" destId="{E44902D4-2D3A-6C45-B5F9-B451888EAAF1}" srcOrd="0" destOrd="0" presId="urn:microsoft.com/office/officeart/2005/8/layout/arrow2"/>
    <dgm:cxn modelId="{7BFA564C-D975-6F4A-A0A9-B49D990EF3EC}" type="presParOf" srcId="{2929155E-6445-4A48-8721-A4DF939A1265}" destId="{EE55D3B8-D63F-374E-AE85-72E877637394}" srcOrd="0" destOrd="0" presId="urn:microsoft.com/office/officeart/2005/8/layout/arrow2"/>
    <dgm:cxn modelId="{CC3E2812-9B8F-C24C-8E93-E4BCB4E46BDF}" type="presParOf" srcId="{2929155E-6445-4A48-8721-A4DF939A1265}" destId="{AD0C986E-0994-7F41-8387-DF06D2F6837C}" srcOrd="1" destOrd="0" presId="urn:microsoft.com/office/officeart/2005/8/layout/arrow2"/>
    <dgm:cxn modelId="{FF5CEC32-378B-624A-BB99-BB9DB60E7533}" type="presParOf" srcId="{AD0C986E-0994-7F41-8387-DF06D2F6837C}" destId="{36646FD3-25E0-2F45-A843-F95DD9DBF096}" srcOrd="0" destOrd="0" presId="urn:microsoft.com/office/officeart/2005/8/layout/arrow2"/>
    <dgm:cxn modelId="{A499597E-B91A-3D46-A185-275AD97C72C1}" type="presParOf" srcId="{AD0C986E-0994-7F41-8387-DF06D2F6837C}" destId="{4769C7EA-62B6-6D4F-A82F-B0BB21F5F875}" srcOrd="1" destOrd="0" presId="urn:microsoft.com/office/officeart/2005/8/layout/arrow2"/>
    <dgm:cxn modelId="{87EB464F-9838-EB42-82E9-1553FAB4B4A6}" type="presParOf" srcId="{AD0C986E-0994-7F41-8387-DF06D2F6837C}" destId="{08277184-B82A-B846-A8AA-505F4E5DE065}" srcOrd="2" destOrd="0" presId="urn:microsoft.com/office/officeart/2005/8/layout/arrow2"/>
    <dgm:cxn modelId="{DCCED843-D24F-064E-A65B-81FA9C3D9D9A}" type="presParOf" srcId="{AD0C986E-0994-7F41-8387-DF06D2F6837C}" destId="{E44902D4-2D3A-6C45-B5F9-B451888EAAF1}" srcOrd="3" destOrd="0" presId="urn:microsoft.com/office/officeart/2005/8/layout/arrow2"/>
    <dgm:cxn modelId="{634792B2-371D-4E49-BB3F-2A4256F38852}" type="presParOf" srcId="{AD0C986E-0994-7F41-8387-DF06D2F6837C}" destId="{67CFF7E7-A6E8-F94E-809B-C497C7E69679}" srcOrd="4" destOrd="0" presId="urn:microsoft.com/office/officeart/2005/8/layout/arrow2"/>
    <dgm:cxn modelId="{784CA07E-395A-D243-9484-9D7B2BAF53FC}" type="presParOf" srcId="{AD0C986E-0994-7F41-8387-DF06D2F6837C}" destId="{16A2B36B-DD8F-D04E-9DE3-7E4AE6EAB18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0041DB-4031-BD42-8C87-733EC61714DC}" type="doc">
      <dgm:prSet loTypeId="urn:microsoft.com/office/officeart/2005/8/layout/hProcess9" loCatId="" qsTypeId="urn:microsoft.com/office/officeart/2005/8/quickstyle/simple1" qsCatId="simple" csTypeId="urn:microsoft.com/office/officeart/2005/8/colors/accent1_2" csCatId="accent1" phldr="1"/>
      <dgm:spPr/>
    </dgm:pt>
    <dgm:pt modelId="{25B859DE-E3FA-0845-A272-0648223B5BC7}">
      <dgm:prSet phldrT="[Testo]"/>
      <dgm:spPr/>
      <dgm:t>
        <a:bodyPr/>
        <a:lstStyle/>
        <a:p>
          <a:r>
            <a:rPr lang="it-IT" dirty="0"/>
            <a:t>È il documento nel quale vengono descritti gli interventi integrati ed equilibrati  tra loro, predisposti per l’alunno</a:t>
          </a:r>
        </a:p>
      </dgm:t>
    </dgm:pt>
    <dgm:pt modelId="{12D508CA-8EDE-A541-9846-5D75B9319369}" type="parTrans" cxnId="{F925062F-A0B7-1848-A3ED-D81D5BAB0EF8}">
      <dgm:prSet/>
      <dgm:spPr/>
      <dgm:t>
        <a:bodyPr/>
        <a:lstStyle/>
        <a:p>
          <a:endParaRPr lang="it-IT"/>
        </a:p>
      </dgm:t>
    </dgm:pt>
    <dgm:pt modelId="{F1A2AF2C-B2C7-9446-B278-E48B5DA8C4FC}" type="sibTrans" cxnId="{F925062F-A0B7-1848-A3ED-D81D5BAB0EF8}">
      <dgm:prSet/>
      <dgm:spPr/>
      <dgm:t>
        <a:bodyPr/>
        <a:lstStyle/>
        <a:p>
          <a:endParaRPr lang="it-IT"/>
        </a:p>
      </dgm:t>
    </dgm:pt>
    <dgm:pt modelId="{8E723A68-EE70-C94A-BD86-77D549AEF1E0}">
      <dgm:prSet phldrT="[Testo]" custT="1"/>
      <dgm:spPr/>
      <dgm:t>
        <a:bodyPr/>
        <a:lstStyle/>
        <a:p>
          <a:r>
            <a:rPr lang="it-IT" sz="2800" b="1" dirty="0"/>
            <a:t>È </a:t>
          </a:r>
          <a:r>
            <a:rPr lang="it-IT" sz="2800" b="1" u="sng" dirty="0"/>
            <a:t>redatto congiuntamente </a:t>
          </a:r>
          <a:r>
            <a:rPr lang="it-IT" sz="2800" b="1" dirty="0"/>
            <a:t>dai docenti curricolari e di sostegno, dagli operatori sanitari e in collaborazione con  genitori</a:t>
          </a:r>
        </a:p>
      </dgm:t>
    </dgm:pt>
    <dgm:pt modelId="{036A9613-7D8E-944E-862A-DDF2CC9F352F}" type="parTrans" cxnId="{115BC86E-078B-D44E-8444-1E0591E0F886}">
      <dgm:prSet/>
      <dgm:spPr/>
      <dgm:t>
        <a:bodyPr/>
        <a:lstStyle/>
        <a:p>
          <a:endParaRPr lang="it-IT"/>
        </a:p>
      </dgm:t>
    </dgm:pt>
    <dgm:pt modelId="{4AFD2BBC-F492-1447-A321-540AA062E0F4}" type="sibTrans" cxnId="{115BC86E-078B-D44E-8444-1E0591E0F886}">
      <dgm:prSet/>
      <dgm:spPr/>
      <dgm:t>
        <a:bodyPr/>
        <a:lstStyle/>
        <a:p>
          <a:endParaRPr lang="it-IT"/>
        </a:p>
      </dgm:t>
    </dgm:pt>
    <dgm:pt modelId="{5A013E04-1973-0F40-AACE-6F8D4D4A6AAA}">
      <dgm:prSet phldrT="[Testo]"/>
      <dgm:spPr/>
      <dgm:t>
        <a:bodyPr/>
        <a:lstStyle/>
        <a:p>
          <a:r>
            <a:rPr lang="it-IT" dirty="0"/>
            <a:t>Tiene conto dei progetti didattico-educativi, riabilitativo e di socializzazione individualizzati, nonché le forme di integrazione tra attività scolastiche ed extrascolastiche</a:t>
          </a:r>
        </a:p>
      </dgm:t>
    </dgm:pt>
    <dgm:pt modelId="{8E8F33C0-09C9-4F4A-BAC8-962889EE7A46}" type="parTrans" cxnId="{05E41F10-124E-7947-A588-78AAC59B9E6C}">
      <dgm:prSet/>
      <dgm:spPr/>
      <dgm:t>
        <a:bodyPr/>
        <a:lstStyle/>
        <a:p>
          <a:endParaRPr lang="it-IT"/>
        </a:p>
      </dgm:t>
    </dgm:pt>
    <dgm:pt modelId="{406374F1-ADC4-044C-890E-16B5518749A2}" type="sibTrans" cxnId="{05E41F10-124E-7947-A588-78AAC59B9E6C}">
      <dgm:prSet/>
      <dgm:spPr/>
      <dgm:t>
        <a:bodyPr/>
        <a:lstStyle/>
        <a:p>
          <a:endParaRPr lang="it-IT"/>
        </a:p>
      </dgm:t>
    </dgm:pt>
    <dgm:pt modelId="{E245FF18-A260-9E44-B73B-F47BF9D1E163}" type="pres">
      <dgm:prSet presAssocID="{770041DB-4031-BD42-8C87-733EC61714DC}" presName="CompostProcess" presStyleCnt="0">
        <dgm:presLayoutVars>
          <dgm:dir/>
          <dgm:resizeHandles val="exact"/>
        </dgm:presLayoutVars>
      </dgm:prSet>
      <dgm:spPr/>
    </dgm:pt>
    <dgm:pt modelId="{11AA4849-0A08-424A-8EE5-355697B9E10E}" type="pres">
      <dgm:prSet presAssocID="{770041DB-4031-BD42-8C87-733EC61714DC}" presName="arrow" presStyleLbl="bgShp" presStyleIdx="0" presStyleCnt="1"/>
      <dgm:spPr/>
    </dgm:pt>
    <dgm:pt modelId="{65C19097-D4BB-AE46-B2F4-3E0D339CFA29}" type="pres">
      <dgm:prSet presAssocID="{770041DB-4031-BD42-8C87-733EC61714DC}" presName="linearProcess" presStyleCnt="0"/>
      <dgm:spPr/>
    </dgm:pt>
    <dgm:pt modelId="{C875DCAE-565A-5C4C-84E5-06EDF0C8F648}" type="pres">
      <dgm:prSet presAssocID="{25B859DE-E3FA-0845-A272-0648223B5BC7}" presName="textNode" presStyleLbl="node1" presStyleIdx="0" presStyleCnt="3" custScaleY="218136">
        <dgm:presLayoutVars>
          <dgm:bulletEnabled val="1"/>
        </dgm:presLayoutVars>
      </dgm:prSet>
      <dgm:spPr/>
    </dgm:pt>
    <dgm:pt modelId="{CB6E61AA-0AA4-E544-9119-8D6B9357FBF8}" type="pres">
      <dgm:prSet presAssocID="{F1A2AF2C-B2C7-9446-B278-E48B5DA8C4FC}" presName="sibTrans" presStyleCnt="0"/>
      <dgm:spPr/>
    </dgm:pt>
    <dgm:pt modelId="{8F19036E-9F45-184E-ADE7-8159459C4ED7}" type="pres">
      <dgm:prSet presAssocID="{8E723A68-EE70-C94A-BD86-77D549AEF1E0}" presName="textNode" presStyleLbl="node1" presStyleIdx="1" presStyleCnt="3" custScaleY="222456" custLinFactNeighborX="-6" custLinFactNeighborY="5399">
        <dgm:presLayoutVars>
          <dgm:bulletEnabled val="1"/>
        </dgm:presLayoutVars>
      </dgm:prSet>
      <dgm:spPr/>
    </dgm:pt>
    <dgm:pt modelId="{B0A171B7-D4E8-F641-8004-461A44442D5B}" type="pres">
      <dgm:prSet presAssocID="{4AFD2BBC-F492-1447-A321-540AA062E0F4}" presName="sibTrans" presStyleCnt="0"/>
      <dgm:spPr/>
    </dgm:pt>
    <dgm:pt modelId="{76A4813B-4560-7F49-9AD4-273F129EE39F}" type="pres">
      <dgm:prSet presAssocID="{5A013E04-1973-0F40-AACE-6F8D4D4A6AAA}" presName="textNode" presStyleLbl="node1" presStyleIdx="2" presStyleCnt="3" custScaleY="220296">
        <dgm:presLayoutVars>
          <dgm:bulletEnabled val="1"/>
        </dgm:presLayoutVars>
      </dgm:prSet>
      <dgm:spPr/>
    </dgm:pt>
  </dgm:ptLst>
  <dgm:cxnLst>
    <dgm:cxn modelId="{692A2001-5AF7-4D4F-9673-50FDDB02DE03}" type="presOf" srcId="{25B859DE-E3FA-0845-A272-0648223B5BC7}" destId="{C875DCAE-565A-5C4C-84E5-06EDF0C8F648}" srcOrd="0" destOrd="0" presId="urn:microsoft.com/office/officeart/2005/8/layout/hProcess9"/>
    <dgm:cxn modelId="{05E41F10-124E-7947-A588-78AAC59B9E6C}" srcId="{770041DB-4031-BD42-8C87-733EC61714DC}" destId="{5A013E04-1973-0F40-AACE-6F8D4D4A6AAA}" srcOrd="2" destOrd="0" parTransId="{8E8F33C0-09C9-4F4A-BAC8-962889EE7A46}" sibTransId="{406374F1-ADC4-044C-890E-16B5518749A2}"/>
    <dgm:cxn modelId="{F925062F-A0B7-1848-A3ED-D81D5BAB0EF8}" srcId="{770041DB-4031-BD42-8C87-733EC61714DC}" destId="{25B859DE-E3FA-0845-A272-0648223B5BC7}" srcOrd="0" destOrd="0" parTransId="{12D508CA-8EDE-A541-9846-5D75B9319369}" sibTransId="{F1A2AF2C-B2C7-9446-B278-E48B5DA8C4FC}"/>
    <dgm:cxn modelId="{4501CB3E-9729-FB45-B6ED-7B9722125BCC}" type="presOf" srcId="{770041DB-4031-BD42-8C87-733EC61714DC}" destId="{E245FF18-A260-9E44-B73B-F47BF9D1E163}" srcOrd="0" destOrd="0" presId="urn:microsoft.com/office/officeart/2005/8/layout/hProcess9"/>
    <dgm:cxn modelId="{04DBFD67-4940-6845-9751-6D5630AB251F}" type="presOf" srcId="{8E723A68-EE70-C94A-BD86-77D549AEF1E0}" destId="{8F19036E-9F45-184E-ADE7-8159459C4ED7}" srcOrd="0" destOrd="0" presId="urn:microsoft.com/office/officeart/2005/8/layout/hProcess9"/>
    <dgm:cxn modelId="{115BC86E-078B-D44E-8444-1E0591E0F886}" srcId="{770041DB-4031-BD42-8C87-733EC61714DC}" destId="{8E723A68-EE70-C94A-BD86-77D549AEF1E0}" srcOrd="1" destOrd="0" parTransId="{036A9613-7D8E-944E-862A-DDF2CC9F352F}" sibTransId="{4AFD2BBC-F492-1447-A321-540AA062E0F4}"/>
    <dgm:cxn modelId="{ABE57473-1357-3D43-BF83-49603808CC8A}" type="presOf" srcId="{5A013E04-1973-0F40-AACE-6F8D4D4A6AAA}" destId="{76A4813B-4560-7F49-9AD4-273F129EE39F}" srcOrd="0" destOrd="0" presId="urn:microsoft.com/office/officeart/2005/8/layout/hProcess9"/>
    <dgm:cxn modelId="{D80E5D7B-15D6-734D-9A7F-F88FDAE91991}" type="presParOf" srcId="{E245FF18-A260-9E44-B73B-F47BF9D1E163}" destId="{11AA4849-0A08-424A-8EE5-355697B9E10E}" srcOrd="0" destOrd="0" presId="urn:microsoft.com/office/officeart/2005/8/layout/hProcess9"/>
    <dgm:cxn modelId="{CC0F242F-73BE-B948-BE27-7B89D64B18EA}" type="presParOf" srcId="{E245FF18-A260-9E44-B73B-F47BF9D1E163}" destId="{65C19097-D4BB-AE46-B2F4-3E0D339CFA29}" srcOrd="1" destOrd="0" presId="urn:microsoft.com/office/officeart/2005/8/layout/hProcess9"/>
    <dgm:cxn modelId="{26794C9D-9E7B-FB49-A069-037D9783953A}" type="presParOf" srcId="{65C19097-D4BB-AE46-B2F4-3E0D339CFA29}" destId="{C875DCAE-565A-5C4C-84E5-06EDF0C8F648}" srcOrd="0" destOrd="0" presId="urn:microsoft.com/office/officeart/2005/8/layout/hProcess9"/>
    <dgm:cxn modelId="{5309D5A3-8C0A-3E48-8C6C-013DBE73FE23}" type="presParOf" srcId="{65C19097-D4BB-AE46-B2F4-3E0D339CFA29}" destId="{CB6E61AA-0AA4-E544-9119-8D6B9357FBF8}" srcOrd="1" destOrd="0" presId="urn:microsoft.com/office/officeart/2005/8/layout/hProcess9"/>
    <dgm:cxn modelId="{50E27DDC-AB7A-5441-BA6E-E927FF5D20B9}" type="presParOf" srcId="{65C19097-D4BB-AE46-B2F4-3E0D339CFA29}" destId="{8F19036E-9F45-184E-ADE7-8159459C4ED7}" srcOrd="2" destOrd="0" presId="urn:microsoft.com/office/officeart/2005/8/layout/hProcess9"/>
    <dgm:cxn modelId="{C8EFF7BA-5774-1C49-A791-5C96822E7907}" type="presParOf" srcId="{65C19097-D4BB-AE46-B2F4-3E0D339CFA29}" destId="{B0A171B7-D4E8-F641-8004-461A44442D5B}" srcOrd="3" destOrd="0" presId="urn:microsoft.com/office/officeart/2005/8/layout/hProcess9"/>
    <dgm:cxn modelId="{86B7B612-4A02-034E-BD34-60C4DF1B6668}" type="presParOf" srcId="{65C19097-D4BB-AE46-B2F4-3E0D339CFA29}" destId="{76A4813B-4560-7F49-9AD4-273F129EE39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16DC42B-CB7A-C94A-A3FD-8960DE69134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it-IT"/>
        </a:p>
      </dgm:t>
    </dgm:pt>
    <dgm:pt modelId="{1F4F8DEF-A552-A142-BBA0-370F728B0E36}">
      <dgm:prSet/>
      <dgm:spPr/>
      <dgm:t>
        <a:bodyPr/>
        <a:lstStyle/>
        <a:p>
          <a:r>
            <a:rPr lang="it-IT" dirty="0">
              <a:solidFill>
                <a:srgbClr val="C00000"/>
              </a:solidFill>
            </a:rPr>
            <a:t>Sintesi</a:t>
          </a:r>
        </a:p>
      </dgm:t>
    </dgm:pt>
    <dgm:pt modelId="{32AB64AD-3F23-2A4E-B7AF-33EDEA07FBE1}" type="parTrans" cxnId="{A6FE4254-0BBE-E342-ABB2-2D9812C61B19}">
      <dgm:prSet/>
      <dgm:spPr/>
      <dgm:t>
        <a:bodyPr/>
        <a:lstStyle/>
        <a:p>
          <a:endParaRPr lang="it-IT"/>
        </a:p>
      </dgm:t>
    </dgm:pt>
    <dgm:pt modelId="{0C17FBFB-CEAE-FF42-99B4-EA1AA201A0C0}" type="sibTrans" cxnId="{A6FE4254-0BBE-E342-ABB2-2D9812C61B19}">
      <dgm:prSet/>
      <dgm:spPr/>
      <dgm:t>
        <a:bodyPr/>
        <a:lstStyle/>
        <a:p>
          <a:endParaRPr lang="it-IT"/>
        </a:p>
      </dgm:t>
    </dgm:pt>
    <dgm:pt modelId="{BE5130DC-A5DD-7C49-A180-828B8FE8C7C0}">
      <dgm:prSet/>
      <dgm:spPr/>
      <dgm:t>
        <a:bodyPr/>
        <a:lstStyle/>
        <a:p>
          <a:r>
            <a:rPr lang="it-IT" dirty="0">
              <a:solidFill>
                <a:srgbClr val="C00000"/>
              </a:solidFill>
            </a:rPr>
            <a:t>del progetto didattico </a:t>
          </a:r>
        </a:p>
      </dgm:t>
    </dgm:pt>
    <dgm:pt modelId="{3A147F57-BF9E-7043-8753-77EEA95DC091}" type="parTrans" cxnId="{0760EC3C-5F50-1D4A-9004-D64260FDAE3D}">
      <dgm:prSet/>
      <dgm:spPr/>
      <dgm:t>
        <a:bodyPr/>
        <a:lstStyle/>
        <a:p>
          <a:endParaRPr lang="it-IT"/>
        </a:p>
      </dgm:t>
    </dgm:pt>
    <dgm:pt modelId="{B7481E3B-E7C5-A044-9916-7FF23FFF3899}" type="sibTrans" cxnId="{0760EC3C-5F50-1D4A-9004-D64260FDAE3D}">
      <dgm:prSet/>
      <dgm:spPr/>
      <dgm:t>
        <a:bodyPr/>
        <a:lstStyle/>
        <a:p>
          <a:endParaRPr lang="it-IT"/>
        </a:p>
      </dgm:t>
    </dgm:pt>
    <dgm:pt modelId="{6EE55B91-2978-5142-9D80-B36960362591}">
      <dgm:prSet/>
      <dgm:spPr/>
      <dgm:t>
        <a:bodyPr/>
        <a:lstStyle/>
        <a:p>
          <a:r>
            <a:rPr lang="it-IT" dirty="0">
              <a:solidFill>
                <a:srgbClr val="C00000"/>
              </a:solidFill>
            </a:rPr>
            <a:t>riabilitativo  </a:t>
          </a:r>
        </a:p>
      </dgm:t>
    </dgm:pt>
    <dgm:pt modelId="{45608CF9-B8EA-3B4A-8FE7-72EE8A389926}" type="parTrans" cxnId="{C09223A4-4CB1-3A4F-A751-583C1E020781}">
      <dgm:prSet/>
      <dgm:spPr/>
      <dgm:t>
        <a:bodyPr/>
        <a:lstStyle/>
        <a:p>
          <a:endParaRPr lang="it-IT"/>
        </a:p>
      </dgm:t>
    </dgm:pt>
    <dgm:pt modelId="{1AE7C3E2-77F5-6B4E-8505-36EE002D4CAA}" type="sibTrans" cxnId="{C09223A4-4CB1-3A4F-A751-583C1E020781}">
      <dgm:prSet/>
      <dgm:spPr/>
      <dgm:t>
        <a:bodyPr/>
        <a:lstStyle/>
        <a:p>
          <a:endParaRPr lang="it-IT"/>
        </a:p>
      </dgm:t>
    </dgm:pt>
    <dgm:pt modelId="{A28863D9-A1BA-5D4F-83BC-780E90BDE4C6}">
      <dgm:prSet/>
      <dgm:spPr/>
      <dgm:t>
        <a:bodyPr/>
        <a:lstStyle/>
        <a:p>
          <a:r>
            <a:rPr lang="it-IT" dirty="0">
              <a:solidFill>
                <a:srgbClr val="C00000"/>
              </a:solidFill>
            </a:rPr>
            <a:t>e di socializzazione </a:t>
          </a:r>
        </a:p>
      </dgm:t>
    </dgm:pt>
    <dgm:pt modelId="{4EBBD114-09CD-6641-A33A-C90FC98D42FB}" type="parTrans" cxnId="{9BB2AAC2-BE4B-F24B-A534-0C2988DC79AA}">
      <dgm:prSet/>
      <dgm:spPr/>
      <dgm:t>
        <a:bodyPr/>
        <a:lstStyle/>
        <a:p>
          <a:endParaRPr lang="it-IT"/>
        </a:p>
      </dgm:t>
    </dgm:pt>
    <dgm:pt modelId="{07AB7E89-10A0-D544-813B-14D5C5A70E65}" type="sibTrans" cxnId="{9BB2AAC2-BE4B-F24B-A534-0C2988DC79AA}">
      <dgm:prSet/>
      <dgm:spPr/>
      <dgm:t>
        <a:bodyPr/>
        <a:lstStyle/>
        <a:p>
          <a:endParaRPr lang="it-IT"/>
        </a:p>
      </dgm:t>
    </dgm:pt>
    <dgm:pt modelId="{2C78A356-DB19-DC4B-BB27-1D160E5E83E0}" type="pres">
      <dgm:prSet presAssocID="{316DC42B-CB7A-C94A-A3FD-8960DE69134D}" presName="Name0" presStyleCnt="0">
        <dgm:presLayoutVars>
          <dgm:dir/>
          <dgm:resizeHandles val="exact"/>
        </dgm:presLayoutVars>
      </dgm:prSet>
      <dgm:spPr/>
    </dgm:pt>
    <dgm:pt modelId="{FCE57D86-9710-9142-82C8-BC00E8E4BDFB}" type="pres">
      <dgm:prSet presAssocID="{1F4F8DEF-A552-A142-BBA0-370F728B0E36}" presName="Name5" presStyleLbl="vennNode1" presStyleIdx="0" presStyleCnt="4">
        <dgm:presLayoutVars>
          <dgm:bulletEnabled val="1"/>
        </dgm:presLayoutVars>
      </dgm:prSet>
      <dgm:spPr/>
    </dgm:pt>
    <dgm:pt modelId="{E76BDF49-51C4-1D41-BD01-B6C1DF270667}" type="pres">
      <dgm:prSet presAssocID="{0C17FBFB-CEAE-FF42-99B4-EA1AA201A0C0}" presName="space" presStyleCnt="0"/>
      <dgm:spPr/>
    </dgm:pt>
    <dgm:pt modelId="{60B322CB-27B4-F24A-AD2F-3EFC79391E91}" type="pres">
      <dgm:prSet presAssocID="{BE5130DC-A5DD-7C49-A180-828B8FE8C7C0}" presName="Name5" presStyleLbl="vennNode1" presStyleIdx="1" presStyleCnt="4">
        <dgm:presLayoutVars>
          <dgm:bulletEnabled val="1"/>
        </dgm:presLayoutVars>
      </dgm:prSet>
      <dgm:spPr/>
    </dgm:pt>
    <dgm:pt modelId="{665E27CF-2125-9E4A-A8B8-EA4136C49C64}" type="pres">
      <dgm:prSet presAssocID="{B7481E3B-E7C5-A044-9916-7FF23FFF3899}" presName="space" presStyleCnt="0"/>
      <dgm:spPr/>
    </dgm:pt>
    <dgm:pt modelId="{94CF8912-5B6A-AE41-B2AB-3137AEE78588}" type="pres">
      <dgm:prSet presAssocID="{6EE55B91-2978-5142-9D80-B36960362591}" presName="Name5" presStyleLbl="vennNode1" presStyleIdx="2" presStyleCnt="4">
        <dgm:presLayoutVars>
          <dgm:bulletEnabled val="1"/>
        </dgm:presLayoutVars>
      </dgm:prSet>
      <dgm:spPr/>
    </dgm:pt>
    <dgm:pt modelId="{946A71CC-8144-BA4A-AFF6-57252CFF213F}" type="pres">
      <dgm:prSet presAssocID="{1AE7C3E2-77F5-6B4E-8505-36EE002D4CAA}" presName="space" presStyleCnt="0"/>
      <dgm:spPr/>
    </dgm:pt>
    <dgm:pt modelId="{20269BA9-A0DF-C14F-80E9-8FE903BF7415}" type="pres">
      <dgm:prSet presAssocID="{A28863D9-A1BA-5D4F-83BC-780E90BDE4C6}" presName="Name5" presStyleLbl="vennNode1" presStyleIdx="3" presStyleCnt="4">
        <dgm:presLayoutVars>
          <dgm:bulletEnabled val="1"/>
        </dgm:presLayoutVars>
      </dgm:prSet>
      <dgm:spPr/>
    </dgm:pt>
  </dgm:ptLst>
  <dgm:cxnLst>
    <dgm:cxn modelId="{7D6B5907-4691-A846-BBE3-5D149E92C3C8}" type="presOf" srcId="{A28863D9-A1BA-5D4F-83BC-780E90BDE4C6}" destId="{20269BA9-A0DF-C14F-80E9-8FE903BF7415}" srcOrd="0" destOrd="0" presId="urn:microsoft.com/office/officeart/2005/8/layout/venn3"/>
    <dgm:cxn modelId="{13CBB936-386E-6C46-9F64-F9154463776B}" type="presOf" srcId="{6EE55B91-2978-5142-9D80-B36960362591}" destId="{94CF8912-5B6A-AE41-B2AB-3137AEE78588}" srcOrd="0" destOrd="0" presId="urn:microsoft.com/office/officeart/2005/8/layout/venn3"/>
    <dgm:cxn modelId="{0760EC3C-5F50-1D4A-9004-D64260FDAE3D}" srcId="{316DC42B-CB7A-C94A-A3FD-8960DE69134D}" destId="{BE5130DC-A5DD-7C49-A180-828B8FE8C7C0}" srcOrd="1" destOrd="0" parTransId="{3A147F57-BF9E-7043-8753-77EEA95DC091}" sibTransId="{B7481E3B-E7C5-A044-9916-7FF23FFF3899}"/>
    <dgm:cxn modelId="{A6FE4254-0BBE-E342-ABB2-2D9812C61B19}" srcId="{316DC42B-CB7A-C94A-A3FD-8960DE69134D}" destId="{1F4F8DEF-A552-A142-BBA0-370F728B0E36}" srcOrd="0" destOrd="0" parTransId="{32AB64AD-3F23-2A4E-B7AF-33EDEA07FBE1}" sibTransId="{0C17FBFB-CEAE-FF42-99B4-EA1AA201A0C0}"/>
    <dgm:cxn modelId="{78034E6D-F26A-9143-B030-258E039CB4E1}" type="presOf" srcId="{BE5130DC-A5DD-7C49-A180-828B8FE8C7C0}" destId="{60B322CB-27B4-F24A-AD2F-3EFC79391E91}" srcOrd="0" destOrd="0" presId="urn:microsoft.com/office/officeart/2005/8/layout/venn3"/>
    <dgm:cxn modelId="{920A9071-2D2F-DE40-9840-A8D0C53A7B3F}" type="presOf" srcId="{316DC42B-CB7A-C94A-A3FD-8960DE69134D}" destId="{2C78A356-DB19-DC4B-BB27-1D160E5E83E0}" srcOrd="0" destOrd="0" presId="urn:microsoft.com/office/officeart/2005/8/layout/venn3"/>
    <dgm:cxn modelId="{C09223A4-4CB1-3A4F-A751-583C1E020781}" srcId="{316DC42B-CB7A-C94A-A3FD-8960DE69134D}" destId="{6EE55B91-2978-5142-9D80-B36960362591}" srcOrd="2" destOrd="0" parTransId="{45608CF9-B8EA-3B4A-8FE7-72EE8A389926}" sibTransId="{1AE7C3E2-77F5-6B4E-8505-36EE002D4CAA}"/>
    <dgm:cxn modelId="{261149BA-52E4-754F-97CE-5A43D4A81F5C}" type="presOf" srcId="{1F4F8DEF-A552-A142-BBA0-370F728B0E36}" destId="{FCE57D86-9710-9142-82C8-BC00E8E4BDFB}" srcOrd="0" destOrd="0" presId="urn:microsoft.com/office/officeart/2005/8/layout/venn3"/>
    <dgm:cxn modelId="{9BB2AAC2-BE4B-F24B-A534-0C2988DC79AA}" srcId="{316DC42B-CB7A-C94A-A3FD-8960DE69134D}" destId="{A28863D9-A1BA-5D4F-83BC-780E90BDE4C6}" srcOrd="3" destOrd="0" parTransId="{4EBBD114-09CD-6641-A33A-C90FC98D42FB}" sibTransId="{07AB7E89-10A0-D544-813B-14D5C5A70E65}"/>
    <dgm:cxn modelId="{ABF50445-2464-A44E-91E3-7D64CB45EAEF}" type="presParOf" srcId="{2C78A356-DB19-DC4B-BB27-1D160E5E83E0}" destId="{FCE57D86-9710-9142-82C8-BC00E8E4BDFB}" srcOrd="0" destOrd="0" presId="urn:microsoft.com/office/officeart/2005/8/layout/venn3"/>
    <dgm:cxn modelId="{8F4E8C6D-0652-C24F-AF55-85CAEFEFDC4A}" type="presParOf" srcId="{2C78A356-DB19-DC4B-BB27-1D160E5E83E0}" destId="{E76BDF49-51C4-1D41-BD01-B6C1DF270667}" srcOrd="1" destOrd="0" presId="urn:microsoft.com/office/officeart/2005/8/layout/venn3"/>
    <dgm:cxn modelId="{DE5E7147-19DD-5D4C-B3A8-B42F83D35D61}" type="presParOf" srcId="{2C78A356-DB19-DC4B-BB27-1D160E5E83E0}" destId="{60B322CB-27B4-F24A-AD2F-3EFC79391E91}" srcOrd="2" destOrd="0" presId="urn:microsoft.com/office/officeart/2005/8/layout/venn3"/>
    <dgm:cxn modelId="{530775D8-C6B3-9647-849F-A310FDFD194F}" type="presParOf" srcId="{2C78A356-DB19-DC4B-BB27-1D160E5E83E0}" destId="{665E27CF-2125-9E4A-A8B8-EA4136C49C64}" srcOrd="3" destOrd="0" presId="urn:microsoft.com/office/officeart/2005/8/layout/venn3"/>
    <dgm:cxn modelId="{82D52302-30A9-444B-BF65-7D2AD506CA52}" type="presParOf" srcId="{2C78A356-DB19-DC4B-BB27-1D160E5E83E0}" destId="{94CF8912-5B6A-AE41-B2AB-3137AEE78588}" srcOrd="4" destOrd="0" presId="urn:microsoft.com/office/officeart/2005/8/layout/venn3"/>
    <dgm:cxn modelId="{463CC917-56A6-2743-B2E4-A825934B4506}" type="presParOf" srcId="{2C78A356-DB19-DC4B-BB27-1D160E5E83E0}" destId="{946A71CC-8144-BA4A-AFF6-57252CFF213F}" srcOrd="5" destOrd="0" presId="urn:microsoft.com/office/officeart/2005/8/layout/venn3"/>
    <dgm:cxn modelId="{21E6E48F-C8F7-7C46-8698-639077ADFD3E}" type="presParOf" srcId="{2C78A356-DB19-DC4B-BB27-1D160E5E83E0}" destId="{20269BA9-A0DF-C14F-80E9-8FE903BF741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08F46E-1613-724D-A895-324DC05D8ED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it-IT"/>
        </a:p>
      </dgm:t>
    </dgm:pt>
    <dgm:pt modelId="{49EA9897-F22C-5A4C-B37E-5900E5424E62}">
      <dgm:prSet/>
      <dgm:spPr/>
      <dgm:t>
        <a:bodyPr/>
        <a:lstStyle/>
        <a:p>
          <a:r>
            <a:rPr lang="it-IT"/>
            <a:t>PEI</a:t>
          </a:r>
        </a:p>
      </dgm:t>
    </dgm:pt>
    <dgm:pt modelId="{1550EC0C-61DC-F046-A228-6318FCD662C8}" type="parTrans" cxnId="{A2AB21C3-2FEA-874B-8E97-C7E9B0C24131}">
      <dgm:prSet/>
      <dgm:spPr/>
      <dgm:t>
        <a:bodyPr/>
        <a:lstStyle/>
        <a:p>
          <a:endParaRPr lang="it-IT"/>
        </a:p>
      </dgm:t>
    </dgm:pt>
    <dgm:pt modelId="{E4793AFB-7AD8-AC44-B3C0-CDF674AC1E22}" type="sibTrans" cxnId="{A2AB21C3-2FEA-874B-8E97-C7E9B0C24131}">
      <dgm:prSet/>
      <dgm:spPr/>
      <dgm:t>
        <a:bodyPr/>
        <a:lstStyle/>
        <a:p>
          <a:endParaRPr lang="it-IT"/>
        </a:p>
      </dgm:t>
    </dgm:pt>
    <dgm:pt modelId="{ACA8A12E-1CB5-F544-B2E3-44691ECDEB44}">
      <dgm:prSet/>
      <dgm:spPr/>
      <dgm:t>
        <a:bodyPr/>
        <a:lstStyle/>
        <a:p>
          <a:r>
            <a:rPr lang="it-IT"/>
            <a:t>PROGETTO DI VITA</a:t>
          </a:r>
        </a:p>
      </dgm:t>
    </dgm:pt>
    <dgm:pt modelId="{D3631C31-E5CA-3543-9220-E793968D4DC4}" type="parTrans" cxnId="{464E9437-384B-1041-934C-3C8AE7AB82C0}">
      <dgm:prSet/>
      <dgm:spPr/>
      <dgm:t>
        <a:bodyPr/>
        <a:lstStyle/>
        <a:p>
          <a:endParaRPr lang="it-IT"/>
        </a:p>
      </dgm:t>
    </dgm:pt>
    <dgm:pt modelId="{7A54305F-8715-B64E-962D-B7F53F3876E2}" type="sibTrans" cxnId="{464E9437-384B-1041-934C-3C8AE7AB82C0}">
      <dgm:prSet/>
      <dgm:spPr/>
      <dgm:t>
        <a:bodyPr/>
        <a:lstStyle/>
        <a:p>
          <a:endParaRPr lang="it-IT"/>
        </a:p>
      </dgm:t>
    </dgm:pt>
    <dgm:pt modelId="{08C76D5D-7D6E-D74D-BA55-4606CC15ED7F}">
      <dgm:prSet/>
      <dgm:spPr/>
      <dgm:t>
        <a:bodyPr/>
        <a:lstStyle/>
        <a:p>
          <a:r>
            <a:rPr lang="it-IT"/>
            <a:t>SEMPRE PIÙ ALLEANZE FORMALI E INFORMALI</a:t>
          </a:r>
        </a:p>
      </dgm:t>
    </dgm:pt>
    <dgm:pt modelId="{770E183B-9C34-194D-A515-AE62A689E97D}" type="parTrans" cxnId="{E910D5B2-FE47-3642-88FB-B3DE16356825}">
      <dgm:prSet/>
      <dgm:spPr/>
      <dgm:t>
        <a:bodyPr/>
        <a:lstStyle/>
        <a:p>
          <a:endParaRPr lang="it-IT"/>
        </a:p>
      </dgm:t>
    </dgm:pt>
    <dgm:pt modelId="{C56B5921-9D0C-1446-8342-8BD2580E59EC}" type="sibTrans" cxnId="{E910D5B2-FE47-3642-88FB-B3DE16356825}">
      <dgm:prSet/>
      <dgm:spPr/>
      <dgm:t>
        <a:bodyPr/>
        <a:lstStyle/>
        <a:p>
          <a:endParaRPr lang="it-IT"/>
        </a:p>
      </dgm:t>
    </dgm:pt>
    <dgm:pt modelId="{DCEB1F23-697D-AD45-B668-DF38EC6A613E}" type="pres">
      <dgm:prSet presAssocID="{9E08F46E-1613-724D-A895-324DC05D8ED5}" presName="CompostProcess" presStyleCnt="0">
        <dgm:presLayoutVars>
          <dgm:dir/>
          <dgm:resizeHandles val="exact"/>
        </dgm:presLayoutVars>
      </dgm:prSet>
      <dgm:spPr/>
    </dgm:pt>
    <dgm:pt modelId="{02A5FB85-6943-B043-A2F3-B9C614597034}" type="pres">
      <dgm:prSet presAssocID="{9E08F46E-1613-724D-A895-324DC05D8ED5}" presName="arrow" presStyleLbl="bgShp" presStyleIdx="0" presStyleCnt="1"/>
      <dgm:spPr/>
    </dgm:pt>
    <dgm:pt modelId="{C66AB06B-21B6-CE4A-8A5A-9B7E8D39771F}" type="pres">
      <dgm:prSet presAssocID="{9E08F46E-1613-724D-A895-324DC05D8ED5}" presName="linearProcess" presStyleCnt="0"/>
      <dgm:spPr/>
    </dgm:pt>
    <dgm:pt modelId="{9DFBEA12-E155-0B41-A188-48ED88A546AC}" type="pres">
      <dgm:prSet presAssocID="{49EA9897-F22C-5A4C-B37E-5900E5424E62}" presName="textNode" presStyleLbl="node1" presStyleIdx="0" presStyleCnt="3">
        <dgm:presLayoutVars>
          <dgm:bulletEnabled val="1"/>
        </dgm:presLayoutVars>
      </dgm:prSet>
      <dgm:spPr/>
    </dgm:pt>
    <dgm:pt modelId="{059DD2A0-15ED-C440-AF72-7B3CE63E06B1}" type="pres">
      <dgm:prSet presAssocID="{E4793AFB-7AD8-AC44-B3C0-CDF674AC1E22}" presName="sibTrans" presStyleCnt="0"/>
      <dgm:spPr/>
    </dgm:pt>
    <dgm:pt modelId="{BFFB1311-C756-F44E-BC34-48F53F20535B}" type="pres">
      <dgm:prSet presAssocID="{ACA8A12E-1CB5-F544-B2E3-44691ECDEB44}" presName="textNode" presStyleLbl="node1" presStyleIdx="1" presStyleCnt="3">
        <dgm:presLayoutVars>
          <dgm:bulletEnabled val="1"/>
        </dgm:presLayoutVars>
      </dgm:prSet>
      <dgm:spPr/>
    </dgm:pt>
    <dgm:pt modelId="{F754989A-16EB-C241-9983-9F84157E7491}" type="pres">
      <dgm:prSet presAssocID="{7A54305F-8715-B64E-962D-B7F53F3876E2}" presName="sibTrans" presStyleCnt="0"/>
      <dgm:spPr/>
    </dgm:pt>
    <dgm:pt modelId="{AB37A800-4461-3543-A5E0-3BF39E04592A}" type="pres">
      <dgm:prSet presAssocID="{08C76D5D-7D6E-D74D-BA55-4606CC15ED7F}" presName="textNode" presStyleLbl="node1" presStyleIdx="2" presStyleCnt="3">
        <dgm:presLayoutVars>
          <dgm:bulletEnabled val="1"/>
        </dgm:presLayoutVars>
      </dgm:prSet>
      <dgm:spPr/>
    </dgm:pt>
  </dgm:ptLst>
  <dgm:cxnLst>
    <dgm:cxn modelId="{A2F93B0D-9634-574D-AC33-1FA4E2FFC71F}" type="presOf" srcId="{49EA9897-F22C-5A4C-B37E-5900E5424E62}" destId="{9DFBEA12-E155-0B41-A188-48ED88A546AC}" srcOrd="0" destOrd="0" presId="urn:microsoft.com/office/officeart/2005/8/layout/hProcess9"/>
    <dgm:cxn modelId="{464E9437-384B-1041-934C-3C8AE7AB82C0}" srcId="{9E08F46E-1613-724D-A895-324DC05D8ED5}" destId="{ACA8A12E-1CB5-F544-B2E3-44691ECDEB44}" srcOrd="1" destOrd="0" parTransId="{D3631C31-E5CA-3543-9220-E793968D4DC4}" sibTransId="{7A54305F-8715-B64E-962D-B7F53F3876E2}"/>
    <dgm:cxn modelId="{DC859747-C4F7-CC4F-B965-193FC91108FA}" type="presOf" srcId="{9E08F46E-1613-724D-A895-324DC05D8ED5}" destId="{DCEB1F23-697D-AD45-B668-DF38EC6A613E}" srcOrd="0" destOrd="0" presId="urn:microsoft.com/office/officeart/2005/8/layout/hProcess9"/>
    <dgm:cxn modelId="{EBF90B67-F65C-DC4C-A4D5-4619F9A08BFC}" type="presOf" srcId="{08C76D5D-7D6E-D74D-BA55-4606CC15ED7F}" destId="{AB37A800-4461-3543-A5E0-3BF39E04592A}" srcOrd="0" destOrd="0" presId="urn:microsoft.com/office/officeart/2005/8/layout/hProcess9"/>
    <dgm:cxn modelId="{E910D5B2-FE47-3642-88FB-B3DE16356825}" srcId="{9E08F46E-1613-724D-A895-324DC05D8ED5}" destId="{08C76D5D-7D6E-D74D-BA55-4606CC15ED7F}" srcOrd="2" destOrd="0" parTransId="{770E183B-9C34-194D-A515-AE62A689E97D}" sibTransId="{C56B5921-9D0C-1446-8342-8BD2580E59EC}"/>
    <dgm:cxn modelId="{A2AB21C3-2FEA-874B-8E97-C7E9B0C24131}" srcId="{9E08F46E-1613-724D-A895-324DC05D8ED5}" destId="{49EA9897-F22C-5A4C-B37E-5900E5424E62}" srcOrd="0" destOrd="0" parTransId="{1550EC0C-61DC-F046-A228-6318FCD662C8}" sibTransId="{E4793AFB-7AD8-AC44-B3C0-CDF674AC1E22}"/>
    <dgm:cxn modelId="{D43B6BFE-51D6-1241-9B65-7E878E80CB5F}" type="presOf" srcId="{ACA8A12E-1CB5-F544-B2E3-44691ECDEB44}" destId="{BFFB1311-C756-F44E-BC34-48F53F20535B}" srcOrd="0" destOrd="0" presId="urn:microsoft.com/office/officeart/2005/8/layout/hProcess9"/>
    <dgm:cxn modelId="{90E52FBC-C964-784A-A65D-B0A795F543F3}" type="presParOf" srcId="{DCEB1F23-697D-AD45-B668-DF38EC6A613E}" destId="{02A5FB85-6943-B043-A2F3-B9C614597034}" srcOrd="0" destOrd="0" presId="urn:microsoft.com/office/officeart/2005/8/layout/hProcess9"/>
    <dgm:cxn modelId="{FA7D4E06-F094-DF48-BDB6-8A15ACB72205}" type="presParOf" srcId="{DCEB1F23-697D-AD45-B668-DF38EC6A613E}" destId="{C66AB06B-21B6-CE4A-8A5A-9B7E8D39771F}" srcOrd="1" destOrd="0" presId="urn:microsoft.com/office/officeart/2005/8/layout/hProcess9"/>
    <dgm:cxn modelId="{430501CA-B472-0642-941A-05F7A5DFD885}" type="presParOf" srcId="{C66AB06B-21B6-CE4A-8A5A-9B7E8D39771F}" destId="{9DFBEA12-E155-0B41-A188-48ED88A546AC}" srcOrd="0" destOrd="0" presId="urn:microsoft.com/office/officeart/2005/8/layout/hProcess9"/>
    <dgm:cxn modelId="{810688EF-6B23-F94E-9F9E-A0F7AD55FC59}" type="presParOf" srcId="{C66AB06B-21B6-CE4A-8A5A-9B7E8D39771F}" destId="{059DD2A0-15ED-C440-AF72-7B3CE63E06B1}" srcOrd="1" destOrd="0" presId="urn:microsoft.com/office/officeart/2005/8/layout/hProcess9"/>
    <dgm:cxn modelId="{DF80C8FA-0029-1A45-846C-49CBBC9AC8F2}" type="presParOf" srcId="{C66AB06B-21B6-CE4A-8A5A-9B7E8D39771F}" destId="{BFFB1311-C756-F44E-BC34-48F53F20535B}" srcOrd="2" destOrd="0" presId="urn:microsoft.com/office/officeart/2005/8/layout/hProcess9"/>
    <dgm:cxn modelId="{B4BCC8ED-D216-3744-8594-27D9C9202ED6}" type="presParOf" srcId="{C66AB06B-21B6-CE4A-8A5A-9B7E8D39771F}" destId="{F754989A-16EB-C241-9983-9F84157E7491}" srcOrd="3" destOrd="0" presId="urn:microsoft.com/office/officeart/2005/8/layout/hProcess9"/>
    <dgm:cxn modelId="{9A28FF73-BE90-0841-A59B-EC2F20562140}" type="presParOf" srcId="{C66AB06B-21B6-CE4A-8A5A-9B7E8D39771F}" destId="{AB37A800-4461-3543-A5E0-3BF39E04592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04DA61-EB55-BA44-BCCB-2F0F30DF83F2}" type="doc">
      <dgm:prSet loTypeId="urn:microsoft.com/office/officeart/2009/3/layout/DescendingProcess" loCatId="relationship" qsTypeId="urn:microsoft.com/office/officeart/2005/8/quickstyle/simple1" qsCatId="simple" csTypeId="urn:microsoft.com/office/officeart/2005/8/colors/accent1_2" csCatId="accent1"/>
      <dgm:spPr/>
      <dgm:t>
        <a:bodyPr/>
        <a:lstStyle/>
        <a:p>
          <a:endParaRPr lang="it-IT"/>
        </a:p>
      </dgm:t>
    </dgm:pt>
    <dgm:pt modelId="{F7FD75BB-E22D-CF47-9374-972402CA2471}">
      <dgm:prSet/>
      <dgm:spPr/>
      <dgm:t>
        <a:bodyPr/>
        <a:lstStyle/>
        <a:p>
          <a:r>
            <a:rPr lang="it-IT" b="1" dirty="0">
              <a:solidFill>
                <a:schemeClr val="accent1">
                  <a:lumMod val="75000"/>
                </a:schemeClr>
              </a:solidFill>
            </a:rPr>
            <a:t>Scuola – famiglia</a:t>
          </a:r>
        </a:p>
      </dgm:t>
    </dgm:pt>
    <dgm:pt modelId="{2DB04290-02E7-FD46-8634-38DD214F1C36}" type="parTrans" cxnId="{A18E503B-F89B-2744-9367-AC14A57510AB}">
      <dgm:prSet/>
      <dgm:spPr/>
      <dgm:t>
        <a:bodyPr/>
        <a:lstStyle/>
        <a:p>
          <a:endParaRPr lang="it-IT"/>
        </a:p>
      </dgm:t>
    </dgm:pt>
    <dgm:pt modelId="{D6426BB0-BB67-0A46-8899-25F2AB8066F1}" type="sibTrans" cxnId="{A18E503B-F89B-2744-9367-AC14A57510AB}">
      <dgm:prSet/>
      <dgm:spPr/>
      <dgm:t>
        <a:bodyPr/>
        <a:lstStyle/>
        <a:p>
          <a:endParaRPr lang="it-IT"/>
        </a:p>
      </dgm:t>
    </dgm:pt>
    <dgm:pt modelId="{2582F95E-4EF5-114E-9078-178B493CD2A6}">
      <dgm:prSet/>
      <dgm:spPr/>
      <dgm:t>
        <a:bodyPr/>
        <a:lstStyle/>
        <a:p>
          <a:r>
            <a:rPr lang="it-IT" b="1" dirty="0">
              <a:solidFill>
                <a:schemeClr val="accent1">
                  <a:lumMod val="75000"/>
                </a:schemeClr>
              </a:solidFill>
            </a:rPr>
            <a:t>Operatori sanitari e sociali</a:t>
          </a:r>
        </a:p>
      </dgm:t>
    </dgm:pt>
    <dgm:pt modelId="{B0E891E9-280A-8945-BD15-AE45F9D59C29}" type="parTrans" cxnId="{584181D7-8FE9-5441-901D-55F9744F9D51}">
      <dgm:prSet/>
      <dgm:spPr/>
      <dgm:t>
        <a:bodyPr/>
        <a:lstStyle/>
        <a:p>
          <a:endParaRPr lang="it-IT"/>
        </a:p>
      </dgm:t>
    </dgm:pt>
    <dgm:pt modelId="{E7F729BA-BDEF-A84E-B8EC-31FEBD9AFDCC}" type="sibTrans" cxnId="{584181D7-8FE9-5441-901D-55F9744F9D51}">
      <dgm:prSet/>
      <dgm:spPr/>
      <dgm:t>
        <a:bodyPr/>
        <a:lstStyle/>
        <a:p>
          <a:endParaRPr lang="it-IT"/>
        </a:p>
      </dgm:t>
    </dgm:pt>
    <dgm:pt modelId="{A3AB8B85-086A-8B4C-8E46-8E851ACDF76B}">
      <dgm:prSet/>
      <dgm:spPr/>
      <dgm:t>
        <a:bodyPr/>
        <a:lstStyle/>
        <a:p>
          <a:r>
            <a:rPr lang="it-IT" b="1" dirty="0">
              <a:solidFill>
                <a:schemeClr val="accent1">
                  <a:lumMod val="75000"/>
                </a:schemeClr>
              </a:solidFill>
            </a:rPr>
            <a:t>Operatori extra-scolastici</a:t>
          </a:r>
        </a:p>
      </dgm:t>
    </dgm:pt>
    <dgm:pt modelId="{624C2C95-7CD1-3F4A-9C9F-29E72BBF653C}" type="parTrans" cxnId="{8E1E954F-2AB0-3944-8159-C177275CCEAA}">
      <dgm:prSet/>
      <dgm:spPr/>
      <dgm:t>
        <a:bodyPr/>
        <a:lstStyle/>
        <a:p>
          <a:endParaRPr lang="it-IT"/>
        </a:p>
      </dgm:t>
    </dgm:pt>
    <dgm:pt modelId="{9DA3601B-D10E-9545-B6BF-81654EFC5AEC}" type="sibTrans" cxnId="{8E1E954F-2AB0-3944-8159-C177275CCEAA}">
      <dgm:prSet/>
      <dgm:spPr/>
      <dgm:t>
        <a:bodyPr/>
        <a:lstStyle/>
        <a:p>
          <a:endParaRPr lang="it-IT"/>
        </a:p>
      </dgm:t>
    </dgm:pt>
    <dgm:pt modelId="{33C1FAD3-05CA-574F-9B1F-1CD1F2C6A84E}">
      <dgm:prSet/>
      <dgm:spPr/>
      <dgm:t>
        <a:bodyPr/>
        <a:lstStyle/>
        <a:p>
          <a:r>
            <a:rPr lang="it-IT" b="1" dirty="0">
              <a:solidFill>
                <a:srgbClr val="C00000"/>
              </a:solidFill>
            </a:rPr>
            <a:t>Empowerment reciproco</a:t>
          </a:r>
        </a:p>
      </dgm:t>
    </dgm:pt>
    <dgm:pt modelId="{257CC19B-FCA6-6F49-9C91-F4BDD2C1A18D}" type="parTrans" cxnId="{5D4D48A1-17D2-1640-A749-60EE6D688C0C}">
      <dgm:prSet/>
      <dgm:spPr/>
      <dgm:t>
        <a:bodyPr/>
        <a:lstStyle/>
        <a:p>
          <a:endParaRPr lang="it-IT"/>
        </a:p>
      </dgm:t>
    </dgm:pt>
    <dgm:pt modelId="{E50C042C-9DF3-FC43-85F2-13E7F3A47880}" type="sibTrans" cxnId="{5D4D48A1-17D2-1640-A749-60EE6D688C0C}">
      <dgm:prSet/>
      <dgm:spPr/>
      <dgm:t>
        <a:bodyPr/>
        <a:lstStyle/>
        <a:p>
          <a:endParaRPr lang="it-IT"/>
        </a:p>
      </dgm:t>
    </dgm:pt>
    <dgm:pt modelId="{6B100957-2D3F-C248-9401-B5EACE8C45C6}" type="pres">
      <dgm:prSet presAssocID="{3204DA61-EB55-BA44-BCCB-2F0F30DF83F2}" presName="Name0" presStyleCnt="0">
        <dgm:presLayoutVars>
          <dgm:chMax val="7"/>
          <dgm:chPref val="5"/>
        </dgm:presLayoutVars>
      </dgm:prSet>
      <dgm:spPr/>
    </dgm:pt>
    <dgm:pt modelId="{159032AF-AE9E-9448-A8C3-2C7F710A8C60}" type="pres">
      <dgm:prSet presAssocID="{3204DA61-EB55-BA44-BCCB-2F0F30DF83F2}" presName="arrowNode" presStyleLbl="node1" presStyleIdx="0" presStyleCnt="1"/>
      <dgm:spPr/>
    </dgm:pt>
    <dgm:pt modelId="{231CAAA8-8F70-664D-ADB0-1FC382FA5D7C}" type="pres">
      <dgm:prSet presAssocID="{F7FD75BB-E22D-CF47-9374-972402CA2471}" presName="txNode1" presStyleLbl="revTx" presStyleIdx="0" presStyleCnt="4">
        <dgm:presLayoutVars>
          <dgm:bulletEnabled val="1"/>
        </dgm:presLayoutVars>
      </dgm:prSet>
      <dgm:spPr/>
    </dgm:pt>
    <dgm:pt modelId="{7FF6835B-9F66-0348-8BC9-F0F53B3A419D}" type="pres">
      <dgm:prSet presAssocID="{2582F95E-4EF5-114E-9078-178B493CD2A6}" presName="txNode2" presStyleLbl="revTx" presStyleIdx="1" presStyleCnt="4">
        <dgm:presLayoutVars>
          <dgm:bulletEnabled val="1"/>
        </dgm:presLayoutVars>
      </dgm:prSet>
      <dgm:spPr/>
    </dgm:pt>
    <dgm:pt modelId="{D0200114-4E83-DE48-A2E6-1B790426025C}" type="pres">
      <dgm:prSet presAssocID="{E7F729BA-BDEF-A84E-B8EC-31FEBD9AFDCC}" presName="dotNode2" presStyleCnt="0"/>
      <dgm:spPr/>
    </dgm:pt>
    <dgm:pt modelId="{93484F54-F9B0-9D45-B41F-7A8A97CBEF8A}" type="pres">
      <dgm:prSet presAssocID="{E7F729BA-BDEF-A84E-B8EC-31FEBD9AFDCC}" presName="dotRepeatNode" presStyleLbl="fgShp" presStyleIdx="0" presStyleCnt="2"/>
      <dgm:spPr/>
    </dgm:pt>
    <dgm:pt modelId="{133E5091-AB2E-CF47-8D1E-9B133AB784A6}" type="pres">
      <dgm:prSet presAssocID="{A3AB8B85-086A-8B4C-8E46-8E851ACDF76B}" presName="txNode3" presStyleLbl="revTx" presStyleIdx="2" presStyleCnt="4">
        <dgm:presLayoutVars>
          <dgm:bulletEnabled val="1"/>
        </dgm:presLayoutVars>
      </dgm:prSet>
      <dgm:spPr/>
    </dgm:pt>
    <dgm:pt modelId="{CE5777A2-5F02-8C43-9D9A-6C7BB29E11E9}" type="pres">
      <dgm:prSet presAssocID="{9DA3601B-D10E-9545-B6BF-81654EFC5AEC}" presName="dotNode3" presStyleCnt="0"/>
      <dgm:spPr/>
    </dgm:pt>
    <dgm:pt modelId="{9B03E8A8-3750-7648-BCD9-071C72A63E54}" type="pres">
      <dgm:prSet presAssocID="{9DA3601B-D10E-9545-B6BF-81654EFC5AEC}" presName="dotRepeatNode" presStyleLbl="fgShp" presStyleIdx="1" presStyleCnt="2"/>
      <dgm:spPr/>
    </dgm:pt>
    <dgm:pt modelId="{70C62FD7-9BFF-7346-AFC0-F7BCF29DBDEC}" type="pres">
      <dgm:prSet presAssocID="{33C1FAD3-05CA-574F-9B1F-1CD1F2C6A84E}" presName="txNode4" presStyleLbl="revTx" presStyleIdx="3" presStyleCnt="4">
        <dgm:presLayoutVars>
          <dgm:bulletEnabled val="1"/>
        </dgm:presLayoutVars>
      </dgm:prSet>
      <dgm:spPr/>
    </dgm:pt>
  </dgm:ptLst>
  <dgm:cxnLst>
    <dgm:cxn modelId="{3E77A733-73F4-D743-A268-F5F264E4EEAA}" type="presOf" srcId="{33C1FAD3-05CA-574F-9B1F-1CD1F2C6A84E}" destId="{70C62FD7-9BFF-7346-AFC0-F7BCF29DBDEC}" srcOrd="0" destOrd="0" presId="urn:microsoft.com/office/officeart/2009/3/layout/DescendingProcess"/>
    <dgm:cxn modelId="{A18E503B-F89B-2744-9367-AC14A57510AB}" srcId="{3204DA61-EB55-BA44-BCCB-2F0F30DF83F2}" destId="{F7FD75BB-E22D-CF47-9374-972402CA2471}" srcOrd="0" destOrd="0" parTransId="{2DB04290-02E7-FD46-8634-38DD214F1C36}" sibTransId="{D6426BB0-BB67-0A46-8899-25F2AB8066F1}"/>
    <dgm:cxn modelId="{B73B133C-AE1E-B744-99FD-7310172D8ABF}" type="presOf" srcId="{3204DA61-EB55-BA44-BCCB-2F0F30DF83F2}" destId="{6B100957-2D3F-C248-9401-B5EACE8C45C6}" srcOrd="0" destOrd="0" presId="urn:microsoft.com/office/officeart/2009/3/layout/DescendingProcess"/>
    <dgm:cxn modelId="{67AC8747-46E9-8D4E-8F76-638B98DB71E8}" type="presOf" srcId="{A3AB8B85-086A-8B4C-8E46-8E851ACDF76B}" destId="{133E5091-AB2E-CF47-8D1E-9B133AB784A6}" srcOrd="0" destOrd="0" presId="urn:microsoft.com/office/officeart/2009/3/layout/DescendingProcess"/>
    <dgm:cxn modelId="{8E1E954F-2AB0-3944-8159-C177275CCEAA}" srcId="{3204DA61-EB55-BA44-BCCB-2F0F30DF83F2}" destId="{A3AB8B85-086A-8B4C-8E46-8E851ACDF76B}" srcOrd="2" destOrd="0" parTransId="{624C2C95-7CD1-3F4A-9C9F-29E72BBF653C}" sibTransId="{9DA3601B-D10E-9545-B6BF-81654EFC5AEC}"/>
    <dgm:cxn modelId="{F521D556-5055-9F4E-8560-D7668556606D}" type="presOf" srcId="{F7FD75BB-E22D-CF47-9374-972402CA2471}" destId="{231CAAA8-8F70-664D-ADB0-1FC382FA5D7C}" srcOrd="0" destOrd="0" presId="urn:microsoft.com/office/officeart/2009/3/layout/DescendingProcess"/>
    <dgm:cxn modelId="{DC642066-9BB0-8F49-B834-9E0252759410}" type="presOf" srcId="{2582F95E-4EF5-114E-9078-178B493CD2A6}" destId="{7FF6835B-9F66-0348-8BC9-F0F53B3A419D}" srcOrd="0" destOrd="0" presId="urn:microsoft.com/office/officeart/2009/3/layout/DescendingProcess"/>
    <dgm:cxn modelId="{73749799-A917-DE43-9A57-A5A43F2DE45F}" type="presOf" srcId="{9DA3601B-D10E-9545-B6BF-81654EFC5AEC}" destId="{9B03E8A8-3750-7648-BCD9-071C72A63E54}" srcOrd="0" destOrd="0" presId="urn:microsoft.com/office/officeart/2009/3/layout/DescendingProcess"/>
    <dgm:cxn modelId="{5D4D48A1-17D2-1640-A749-60EE6D688C0C}" srcId="{3204DA61-EB55-BA44-BCCB-2F0F30DF83F2}" destId="{33C1FAD3-05CA-574F-9B1F-1CD1F2C6A84E}" srcOrd="3" destOrd="0" parTransId="{257CC19B-FCA6-6F49-9C91-F4BDD2C1A18D}" sibTransId="{E50C042C-9DF3-FC43-85F2-13E7F3A47880}"/>
    <dgm:cxn modelId="{2085B1BF-89AD-934A-9F13-F7B8F151DB10}" type="presOf" srcId="{E7F729BA-BDEF-A84E-B8EC-31FEBD9AFDCC}" destId="{93484F54-F9B0-9D45-B41F-7A8A97CBEF8A}" srcOrd="0" destOrd="0" presId="urn:microsoft.com/office/officeart/2009/3/layout/DescendingProcess"/>
    <dgm:cxn modelId="{584181D7-8FE9-5441-901D-55F9744F9D51}" srcId="{3204DA61-EB55-BA44-BCCB-2F0F30DF83F2}" destId="{2582F95E-4EF5-114E-9078-178B493CD2A6}" srcOrd="1" destOrd="0" parTransId="{B0E891E9-280A-8945-BD15-AE45F9D59C29}" sibTransId="{E7F729BA-BDEF-A84E-B8EC-31FEBD9AFDCC}"/>
    <dgm:cxn modelId="{AA0C5991-92A5-4F45-9E14-14651B839F11}" type="presParOf" srcId="{6B100957-2D3F-C248-9401-B5EACE8C45C6}" destId="{159032AF-AE9E-9448-A8C3-2C7F710A8C60}" srcOrd="0" destOrd="0" presId="urn:microsoft.com/office/officeart/2009/3/layout/DescendingProcess"/>
    <dgm:cxn modelId="{98DA6A98-FF8C-9340-AEB5-FD415FC22DE8}" type="presParOf" srcId="{6B100957-2D3F-C248-9401-B5EACE8C45C6}" destId="{231CAAA8-8F70-664D-ADB0-1FC382FA5D7C}" srcOrd="1" destOrd="0" presId="urn:microsoft.com/office/officeart/2009/3/layout/DescendingProcess"/>
    <dgm:cxn modelId="{33EF1FED-62DF-574B-84F8-20699A5C5AD9}" type="presParOf" srcId="{6B100957-2D3F-C248-9401-B5EACE8C45C6}" destId="{7FF6835B-9F66-0348-8BC9-F0F53B3A419D}" srcOrd="2" destOrd="0" presId="urn:microsoft.com/office/officeart/2009/3/layout/DescendingProcess"/>
    <dgm:cxn modelId="{52B462BF-F431-7D4D-9E1E-73CC1BF837E7}" type="presParOf" srcId="{6B100957-2D3F-C248-9401-B5EACE8C45C6}" destId="{D0200114-4E83-DE48-A2E6-1B790426025C}" srcOrd="3" destOrd="0" presId="urn:microsoft.com/office/officeart/2009/3/layout/DescendingProcess"/>
    <dgm:cxn modelId="{D3AEE9E4-4799-FF48-B9B0-AFA1370FFDD5}" type="presParOf" srcId="{D0200114-4E83-DE48-A2E6-1B790426025C}" destId="{93484F54-F9B0-9D45-B41F-7A8A97CBEF8A}" srcOrd="0" destOrd="0" presId="urn:microsoft.com/office/officeart/2009/3/layout/DescendingProcess"/>
    <dgm:cxn modelId="{BB562EB5-EA97-0647-83B7-11C2D8A186C6}" type="presParOf" srcId="{6B100957-2D3F-C248-9401-B5EACE8C45C6}" destId="{133E5091-AB2E-CF47-8D1E-9B133AB784A6}" srcOrd="4" destOrd="0" presId="urn:microsoft.com/office/officeart/2009/3/layout/DescendingProcess"/>
    <dgm:cxn modelId="{F0805F08-E101-CE43-A17A-85275F143D3E}" type="presParOf" srcId="{6B100957-2D3F-C248-9401-B5EACE8C45C6}" destId="{CE5777A2-5F02-8C43-9D9A-6C7BB29E11E9}" srcOrd="5" destOrd="0" presId="urn:microsoft.com/office/officeart/2009/3/layout/DescendingProcess"/>
    <dgm:cxn modelId="{A5762AF5-3B36-8D4D-B79B-605F8D8565EF}" type="presParOf" srcId="{CE5777A2-5F02-8C43-9D9A-6C7BB29E11E9}" destId="{9B03E8A8-3750-7648-BCD9-071C72A63E54}" srcOrd="0" destOrd="0" presId="urn:microsoft.com/office/officeart/2009/3/layout/DescendingProcess"/>
    <dgm:cxn modelId="{BDC52C05-D430-B843-AAE3-752CF2E933D8}" type="presParOf" srcId="{6B100957-2D3F-C248-9401-B5EACE8C45C6}" destId="{70C62FD7-9BFF-7346-AFC0-F7BCF29DBDEC}"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F8A132-B1ED-EE46-BD3D-8E74CF374722}"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it-IT"/>
        </a:p>
      </dgm:t>
    </dgm:pt>
    <dgm:pt modelId="{F259F390-925D-CD47-B40B-47E19FE33058}">
      <dgm:prSet phldrT="[Testo]"/>
      <dgm:spPr/>
      <dgm:t>
        <a:bodyPr/>
        <a:lstStyle/>
        <a:p>
          <a:r>
            <a:rPr lang="it-IT">
              <a:solidFill>
                <a:srgbClr val="FF0000"/>
              </a:solidFill>
            </a:rPr>
            <a:t>PEI</a:t>
          </a:r>
          <a:endParaRPr lang="it-IT" dirty="0">
            <a:solidFill>
              <a:srgbClr val="FF0000"/>
            </a:solidFill>
          </a:endParaRPr>
        </a:p>
      </dgm:t>
    </dgm:pt>
    <dgm:pt modelId="{67800D74-B609-5448-89FB-79DA2A59CDF0}" type="parTrans" cxnId="{68AD4043-37CD-6044-97B7-451CC257DC13}">
      <dgm:prSet/>
      <dgm:spPr/>
      <dgm:t>
        <a:bodyPr/>
        <a:lstStyle/>
        <a:p>
          <a:endParaRPr lang="it-IT"/>
        </a:p>
      </dgm:t>
    </dgm:pt>
    <dgm:pt modelId="{1FEE8546-57B3-E34B-8190-D15524F323A6}" type="sibTrans" cxnId="{68AD4043-37CD-6044-97B7-451CC257DC13}">
      <dgm:prSet/>
      <dgm:spPr/>
      <dgm:t>
        <a:bodyPr/>
        <a:lstStyle/>
        <a:p>
          <a:endParaRPr lang="it-IT"/>
        </a:p>
      </dgm:t>
    </dgm:pt>
    <dgm:pt modelId="{F3F94F88-048B-9940-9594-443D601EDB4D}">
      <dgm:prSet phldrT="[Testo]"/>
      <dgm:spPr/>
      <dgm:t>
        <a:bodyPr/>
        <a:lstStyle/>
        <a:p>
          <a:r>
            <a:rPr lang="it-IT" b="1">
              <a:solidFill>
                <a:srgbClr val="FF0000"/>
              </a:solidFill>
            </a:rPr>
            <a:t>INCLUSIONE</a:t>
          </a:r>
          <a:endParaRPr lang="it-IT" b="1" dirty="0">
            <a:solidFill>
              <a:srgbClr val="FF0000"/>
            </a:solidFill>
          </a:endParaRPr>
        </a:p>
      </dgm:t>
    </dgm:pt>
    <dgm:pt modelId="{992887AE-1EC7-4F41-824F-9EF444904E4E}" type="parTrans" cxnId="{E53F24F5-C853-1C47-8DF3-95903923772A}">
      <dgm:prSet/>
      <dgm:spPr/>
      <dgm:t>
        <a:bodyPr/>
        <a:lstStyle/>
        <a:p>
          <a:endParaRPr lang="it-IT"/>
        </a:p>
      </dgm:t>
    </dgm:pt>
    <dgm:pt modelId="{9A408823-FDFF-BB4B-9ACE-17AA04DAD1FD}" type="sibTrans" cxnId="{E53F24F5-C853-1C47-8DF3-95903923772A}">
      <dgm:prSet/>
      <dgm:spPr/>
      <dgm:t>
        <a:bodyPr/>
        <a:lstStyle/>
        <a:p>
          <a:endParaRPr lang="it-IT"/>
        </a:p>
      </dgm:t>
    </dgm:pt>
    <dgm:pt modelId="{953E7980-F852-E447-8234-CCFA33C30F88}">
      <dgm:prSet phldrT="[Testo]"/>
      <dgm:spPr/>
      <dgm:t>
        <a:bodyPr/>
        <a:lstStyle/>
        <a:p>
          <a:r>
            <a:rPr lang="it-IT" b="1">
              <a:solidFill>
                <a:srgbClr val="FF0000"/>
              </a:solidFill>
            </a:rPr>
            <a:t>ATTORI</a:t>
          </a:r>
          <a:endParaRPr lang="it-IT" b="1" dirty="0">
            <a:solidFill>
              <a:srgbClr val="FF0000"/>
            </a:solidFill>
          </a:endParaRPr>
        </a:p>
      </dgm:t>
    </dgm:pt>
    <dgm:pt modelId="{3E9B1102-DBA3-1948-BC7B-82F4425C0870}" type="parTrans" cxnId="{45C04CEA-8924-7E42-A9F5-ABA9B04C1A1A}">
      <dgm:prSet/>
      <dgm:spPr/>
      <dgm:t>
        <a:bodyPr/>
        <a:lstStyle/>
        <a:p>
          <a:endParaRPr lang="it-IT"/>
        </a:p>
      </dgm:t>
    </dgm:pt>
    <dgm:pt modelId="{9D609A75-3FB9-8846-AEEA-BF390F8AAC0C}" type="sibTrans" cxnId="{45C04CEA-8924-7E42-A9F5-ABA9B04C1A1A}">
      <dgm:prSet/>
      <dgm:spPr/>
      <dgm:t>
        <a:bodyPr/>
        <a:lstStyle/>
        <a:p>
          <a:endParaRPr lang="it-IT"/>
        </a:p>
      </dgm:t>
    </dgm:pt>
    <dgm:pt modelId="{37E5A3F7-42F7-C54B-A41A-018D8A32A962}">
      <dgm:prSet phldrT="[Testo]"/>
      <dgm:spPr/>
      <dgm:t>
        <a:bodyPr/>
        <a:lstStyle/>
        <a:p>
          <a:r>
            <a:rPr lang="it-IT" b="1">
              <a:solidFill>
                <a:srgbClr val="FF0000"/>
              </a:solidFill>
            </a:rPr>
            <a:t>SOSTEGNO O SOSTEGNI?</a:t>
          </a:r>
          <a:endParaRPr lang="it-IT" b="1" dirty="0">
            <a:solidFill>
              <a:srgbClr val="FF0000"/>
            </a:solidFill>
          </a:endParaRPr>
        </a:p>
      </dgm:t>
    </dgm:pt>
    <dgm:pt modelId="{D26F814B-04BF-D846-B4E4-97C434E6E17D}" type="parTrans" cxnId="{F7AD3796-6322-CF45-997D-C1EE47202F87}">
      <dgm:prSet/>
      <dgm:spPr/>
      <dgm:t>
        <a:bodyPr/>
        <a:lstStyle/>
        <a:p>
          <a:endParaRPr lang="it-IT"/>
        </a:p>
      </dgm:t>
    </dgm:pt>
    <dgm:pt modelId="{2A30F88F-D1E0-EC43-A825-43214AE6E036}" type="sibTrans" cxnId="{F7AD3796-6322-CF45-997D-C1EE47202F87}">
      <dgm:prSet/>
      <dgm:spPr/>
      <dgm:t>
        <a:bodyPr/>
        <a:lstStyle/>
        <a:p>
          <a:endParaRPr lang="it-IT"/>
        </a:p>
      </dgm:t>
    </dgm:pt>
    <dgm:pt modelId="{2016963A-E2F4-B14D-A223-4BEC01F00B96}">
      <dgm:prSet phldrT="[Testo]"/>
      <dgm:spPr/>
      <dgm:t>
        <a:bodyPr/>
        <a:lstStyle/>
        <a:p>
          <a:r>
            <a:rPr lang="it-IT" b="1">
              <a:solidFill>
                <a:srgbClr val="FF0000"/>
              </a:solidFill>
            </a:rPr>
            <a:t>PERSONE CON DISABILITÀ</a:t>
          </a:r>
          <a:endParaRPr lang="it-IT" b="1" dirty="0">
            <a:solidFill>
              <a:srgbClr val="FF0000"/>
            </a:solidFill>
          </a:endParaRPr>
        </a:p>
      </dgm:t>
    </dgm:pt>
    <dgm:pt modelId="{3AA1C514-F559-CE46-8A07-A2E491D44594}" type="parTrans" cxnId="{D76352BC-ED6F-2F49-A436-724D847FD620}">
      <dgm:prSet/>
      <dgm:spPr/>
      <dgm:t>
        <a:bodyPr/>
        <a:lstStyle/>
        <a:p>
          <a:endParaRPr lang="it-IT"/>
        </a:p>
      </dgm:t>
    </dgm:pt>
    <dgm:pt modelId="{440C9978-C12A-9D42-AB39-CE9C9A0B697D}" type="sibTrans" cxnId="{D76352BC-ED6F-2F49-A436-724D847FD620}">
      <dgm:prSet/>
      <dgm:spPr/>
      <dgm:t>
        <a:bodyPr/>
        <a:lstStyle/>
        <a:p>
          <a:endParaRPr lang="it-IT"/>
        </a:p>
      </dgm:t>
    </dgm:pt>
    <dgm:pt modelId="{0AD0E6E1-B117-7E47-8924-D403292453A2}">
      <dgm:prSet/>
      <dgm:spPr/>
      <dgm:t>
        <a:bodyPr/>
        <a:lstStyle/>
        <a:p>
          <a:r>
            <a:rPr lang="it-IT" b="1">
              <a:solidFill>
                <a:srgbClr val="FF0000"/>
              </a:solidFill>
            </a:rPr>
            <a:t>ICF</a:t>
          </a:r>
          <a:endParaRPr lang="it-IT" b="1" dirty="0">
            <a:solidFill>
              <a:srgbClr val="FF0000"/>
            </a:solidFill>
          </a:endParaRPr>
        </a:p>
      </dgm:t>
    </dgm:pt>
    <dgm:pt modelId="{BED57652-201D-8C45-B7A5-48C7DDCCC03F}" type="parTrans" cxnId="{7726D397-6D7A-DA46-AE4D-ABC33E2E0E2D}">
      <dgm:prSet/>
      <dgm:spPr/>
      <dgm:t>
        <a:bodyPr/>
        <a:lstStyle/>
        <a:p>
          <a:endParaRPr lang="it-IT"/>
        </a:p>
      </dgm:t>
    </dgm:pt>
    <dgm:pt modelId="{6523FF7B-7CCD-4D42-BD19-EEAF02BA5A06}" type="sibTrans" cxnId="{7726D397-6D7A-DA46-AE4D-ABC33E2E0E2D}">
      <dgm:prSet/>
      <dgm:spPr/>
      <dgm:t>
        <a:bodyPr/>
        <a:lstStyle/>
        <a:p>
          <a:endParaRPr lang="it-IT"/>
        </a:p>
      </dgm:t>
    </dgm:pt>
    <dgm:pt modelId="{97C6E498-CA26-3144-ABD3-697276788D3F}">
      <dgm:prSet/>
      <dgm:spPr/>
      <dgm:t>
        <a:bodyPr/>
        <a:lstStyle/>
        <a:p>
          <a:r>
            <a:rPr lang="it-IT" b="1">
              <a:solidFill>
                <a:srgbClr val="FF0000"/>
              </a:solidFill>
            </a:rPr>
            <a:t>ITER PEI</a:t>
          </a:r>
          <a:endParaRPr lang="it-IT" b="1" dirty="0">
            <a:solidFill>
              <a:srgbClr val="FF0000"/>
            </a:solidFill>
          </a:endParaRPr>
        </a:p>
      </dgm:t>
    </dgm:pt>
    <dgm:pt modelId="{5AB6F1C7-1125-B24B-9B3C-FFF6CCB00489}" type="parTrans" cxnId="{2F1ED832-7AE6-1D45-8B1D-104883369C08}">
      <dgm:prSet/>
      <dgm:spPr/>
      <dgm:t>
        <a:bodyPr/>
        <a:lstStyle/>
        <a:p>
          <a:endParaRPr lang="it-IT"/>
        </a:p>
      </dgm:t>
    </dgm:pt>
    <dgm:pt modelId="{D474F3DE-7874-004A-BFB9-D224420741F5}" type="sibTrans" cxnId="{2F1ED832-7AE6-1D45-8B1D-104883369C08}">
      <dgm:prSet/>
      <dgm:spPr/>
      <dgm:t>
        <a:bodyPr/>
        <a:lstStyle/>
        <a:p>
          <a:endParaRPr lang="it-IT"/>
        </a:p>
      </dgm:t>
    </dgm:pt>
    <dgm:pt modelId="{B657775D-1523-5045-BD14-54CACC9313B6}">
      <dgm:prSet/>
      <dgm:spPr/>
      <dgm:t>
        <a:bodyPr/>
        <a:lstStyle/>
        <a:p>
          <a:r>
            <a:rPr lang="it-IT" b="1">
              <a:solidFill>
                <a:srgbClr val="FF0000"/>
              </a:solidFill>
            </a:rPr>
            <a:t>D. LGS 66/2017</a:t>
          </a:r>
          <a:endParaRPr lang="it-IT" b="1" dirty="0">
            <a:solidFill>
              <a:srgbClr val="FF0000"/>
            </a:solidFill>
          </a:endParaRPr>
        </a:p>
      </dgm:t>
    </dgm:pt>
    <dgm:pt modelId="{804AABC2-FAAA-1B4D-B7A9-B76A2C56241E}" type="parTrans" cxnId="{C3973DD0-5761-FD44-BB0C-8B0B5EBF6A94}">
      <dgm:prSet/>
      <dgm:spPr/>
      <dgm:t>
        <a:bodyPr/>
        <a:lstStyle/>
        <a:p>
          <a:endParaRPr lang="it-IT"/>
        </a:p>
      </dgm:t>
    </dgm:pt>
    <dgm:pt modelId="{D94DB233-C95A-7A42-BBDC-9DD9B9A93CB7}" type="sibTrans" cxnId="{C3973DD0-5761-FD44-BB0C-8B0B5EBF6A94}">
      <dgm:prSet/>
      <dgm:spPr/>
      <dgm:t>
        <a:bodyPr/>
        <a:lstStyle/>
        <a:p>
          <a:endParaRPr lang="it-IT"/>
        </a:p>
      </dgm:t>
    </dgm:pt>
    <dgm:pt modelId="{ADE2BFA8-9504-A14F-9E83-9F747DDE1E2A}">
      <dgm:prSet/>
      <dgm:spPr/>
      <dgm:t>
        <a:bodyPr/>
        <a:lstStyle/>
        <a:p>
          <a:r>
            <a:rPr lang="it-IT" b="1">
              <a:solidFill>
                <a:srgbClr val="FF0000"/>
              </a:solidFill>
            </a:rPr>
            <a:t>QUALITÀ DEL PEI</a:t>
          </a:r>
          <a:endParaRPr lang="it-IT" b="1" dirty="0">
            <a:solidFill>
              <a:srgbClr val="FF0000"/>
            </a:solidFill>
          </a:endParaRPr>
        </a:p>
      </dgm:t>
    </dgm:pt>
    <dgm:pt modelId="{3149EE01-E603-CE4E-8029-5A7D93E1690A}" type="parTrans" cxnId="{905F0860-52F8-814E-9D32-20E9E5A5022A}">
      <dgm:prSet/>
      <dgm:spPr/>
      <dgm:t>
        <a:bodyPr/>
        <a:lstStyle/>
        <a:p>
          <a:endParaRPr lang="it-IT"/>
        </a:p>
      </dgm:t>
    </dgm:pt>
    <dgm:pt modelId="{FDF21DE1-DA93-2B47-90D6-822AAE2C8B67}" type="sibTrans" cxnId="{905F0860-52F8-814E-9D32-20E9E5A5022A}">
      <dgm:prSet/>
      <dgm:spPr/>
      <dgm:t>
        <a:bodyPr/>
        <a:lstStyle/>
        <a:p>
          <a:endParaRPr lang="it-IT"/>
        </a:p>
      </dgm:t>
    </dgm:pt>
    <dgm:pt modelId="{225ABABB-0436-4F4C-BD72-AD766246909B}">
      <dgm:prSet/>
      <dgm:spPr/>
      <dgm:t>
        <a:bodyPr/>
        <a:lstStyle/>
        <a:p>
          <a:r>
            <a:rPr lang="it-IT" b="1" dirty="0">
              <a:solidFill>
                <a:srgbClr val="FF0000"/>
              </a:solidFill>
            </a:rPr>
            <a:t>COLLEGIALITÀ</a:t>
          </a:r>
        </a:p>
      </dgm:t>
    </dgm:pt>
    <dgm:pt modelId="{6B2586F0-EE18-0A44-A5C1-28F1EDED33DF}" type="parTrans" cxnId="{4B3E03A7-E9B7-1146-A1A3-315016A48831}">
      <dgm:prSet/>
      <dgm:spPr/>
      <dgm:t>
        <a:bodyPr/>
        <a:lstStyle/>
        <a:p>
          <a:endParaRPr lang="it-IT"/>
        </a:p>
      </dgm:t>
    </dgm:pt>
    <dgm:pt modelId="{2309814E-2AD6-9F42-BAF4-13813C142098}" type="sibTrans" cxnId="{4B3E03A7-E9B7-1146-A1A3-315016A48831}">
      <dgm:prSet/>
      <dgm:spPr/>
      <dgm:t>
        <a:bodyPr/>
        <a:lstStyle/>
        <a:p>
          <a:endParaRPr lang="it-IT"/>
        </a:p>
      </dgm:t>
    </dgm:pt>
    <dgm:pt modelId="{8FD04E3E-6283-E743-A9BD-0D09631EBD0E}">
      <dgm:prSet/>
      <dgm:spPr/>
      <dgm:t>
        <a:bodyPr/>
        <a:lstStyle/>
        <a:p>
          <a:r>
            <a:rPr lang="it-IT" b="1" dirty="0">
              <a:solidFill>
                <a:srgbClr val="FF0000"/>
              </a:solidFill>
            </a:rPr>
            <a:t>ACCOGLIENZA</a:t>
          </a:r>
          <a:endParaRPr lang="it-IT" dirty="0"/>
        </a:p>
      </dgm:t>
    </dgm:pt>
    <dgm:pt modelId="{05F0DE81-4963-2142-A014-1E6B2309E887}" type="parTrans" cxnId="{CE8A9237-2A55-5345-AFE6-26CA5B74CAEC}">
      <dgm:prSet/>
      <dgm:spPr/>
      <dgm:t>
        <a:bodyPr/>
        <a:lstStyle/>
        <a:p>
          <a:endParaRPr lang="it-IT"/>
        </a:p>
      </dgm:t>
    </dgm:pt>
    <dgm:pt modelId="{AD6399CC-6C33-014C-9393-429CA86F3C15}" type="sibTrans" cxnId="{CE8A9237-2A55-5345-AFE6-26CA5B74CAEC}">
      <dgm:prSet/>
      <dgm:spPr/>
      <dgm:t>
        <a:bodyPr/>
        <a:lstStyle/>
        <a:p>
          <a:endParaRPr lang="it-IT"/>
        </a:p>
      </dgm:t>
    </dgm:pt>
    <dgm:pt modelId="{437FC25E-E8B2-544E-AFD3-E1E839AE7C49}" type="pres">
      <dgm:prSet presAssocID="{EFF8A132-B1ED-EE46-BD3D-8E74CF374722}" presName="composite" presStyleCnt="0">
        <dgm:presLayoutVars>
          <dgm:chMax val="1"/>
          <dgm:dir/>
          <dgm:resizeHandles val="exact"/>
        </dgm:presLayoutVars>
      </dgm:prSet>
      <dgm:spPr/>
    </dgm:pt>
    <dgm:pt modelId="{FD5004E7-5980-CC48-8EAF-5895A1F24109}" type="pres">
      <dgm:prSet presAssocID="{EFF8A132-B1ED-EE46-BD3D-8E74CF374722}" presName="radial" presStyleCnt="0">
        <dgm:presLayoutVars>
          <dgm:animLvl val="ctr"/>
        </dgm:presLayoutVars>
      </dgm:prSet>
      <dgm:spPr/>
    </dgm:pt>
    <dgm:pt modelId="{345EDE47-7C16-0F4B-9016-5CC5B534D98D}" type="pres">
      <dgm:prSet presAssocID="{F259F390-925D-CD47-B40B-47E19FE33058}" presName="centerShape" presStyleLbl="vennNode1" presStyleIdx="0" presStyleCnt="11"/>
      <dgm:spPr/>
    </dgm:pt>
    <dgm:pt modelId="{F4F90975-730E-7041-96E0-285FE354B78C}" type="pres">
      <dgm:prSet presAssocID="{F3F94F88-048B-9940-9594-443D601EDB4D}" presName="node" presStyleLbl="vennNode1" presStyleIdx="1" presStyleCnt="11">
        <dgm:presLayoutVars>
          <dgm:bulletEnabled val="1"/>
        </dgm:presLayoutVars>
      </dgm:prSet>
      <dgm:spPr/>
    </dgm:pt>
    <dgm:pt modelId="{55FB9C88-427A-3F4F-A7B4-1BCE743BAC9D}" type="pres">
      <dgm:prSet presAssocID="{953E7980-F852-E447-8234-CCFA33C30F88}" presName="node" presStyleLbl="vennNode1" presStyleIdx="2" presStyleCnt="11">
        <dgm:presLayoutVars>
          <dgm:bulletEnabled val="1"/>
        </dgm:presLayoutVars>
      </dgm:prSet>
      <dgm:spPr/>
    </dgm:pt>
    <dgm:pt modelId="{21BB2F4E-2750-B343-8C62-7F8BE9887727}" type="pres">
      <dgm:prSet presAssocID="{37E5A3F7-42F7-C54B-A41A-018D8A32A962}" presName="node" presStyleLbl="vennNode1" presStyleIdx="3" presStyleCnt="11">
        <dgm:presLayoutVars>
          <dgm:bulletEnabled val="1"/>
        </dgm:presLayoutVars>
      </dgm:prSet>
      <dgm:spPr/>
    </dgm:pt>
    <dgm:pt modelId="{3165C93A-1363-2C41-BFC7-7081D8961939}" type="pres">
      <dgm:prSet presAssocID="{2016963A-E2F4-B14D-A223-4BEC01F00B96}" presName="node" presStyleLbl="vennNode1" presStyleIdx="4" presStyleCnt="11">
        <dgm:presLayoutVars>
          <dgm:bulletEnabled val="1"/>
        </dgm:presLayoutVars>
      </dgm:prSet>
      <dgm:spPr/>
    </dgm:pt>
    <dgm:pt modelId="{686334A0-22C2-FB41-8051-DE247BA13D01}" type="pres">
      <dgm:prSet presAssocID="{0AD0E6E1-B117-7E47-8924-D403292453A2}" presName="node" presStyleLbl="vennNode1" presStyleIdx="5" presStyleCnt="11" custRadScaleRad="101316" custRadScaleInc="-816">
        <dgm:presLayoutVars>
          <dgm:bulletEnabled val="1"/>
        </dgm:presLayoutVars>
      </dgm:prSet>
      <dgm:spPr/>
    </dgm:pt>
    <dgm:pt modelId="{077B732B-C3E9-844D-9043-7639CA49B660}" type="pres">
      <dgm:prSet presAssocID="{97C6E498-CA26-3144-ABD3-697276788D3F}" presName="node" presStyleLbl="vennNode1" presStyleIdx="6" presStyleCnt="11">
        <dgm:presLayoutVars>
          <dgm:bulletEnabled val="1"/>
        </dgm:presLayoutVars>
      </dgm:prSet>
      <dgm:spPr/>
    </dgm:pt>
    <dgm:pt modelId="{EF148BC8-4CA2-954F-A1B0-290314EF5064}" type="pres">
      <dgm:prSet presAssocID="{B657775D-1523-5045-BD14-54CACC9313B6}" presName="node" presStyleLbl="vennNode1" presStyleIdx="7" presStyleCnt="11">
        <dgm:presLayoutVars>
          <dgm:bulletEnabled val="1"/>
        </dgm:presLayoutVars>
      </dgm:prSet>
      <dgm:spPr/>
    </dgm:pt>
    <dgm:pt modelId="{3004F02F-0CCC-B14E-8B9E-A602C929D40D}" type="pres">
      <dgm:prSet presAssocID="{ADE2BFA8-9504-A14F-9E83-9F747DDE1E2A}" presName="node" presStyleLbl="vennNode1" presStyleIdx="8" presStyleCnt="11">
        <dgm:presLayoutVars>
          <dgm:bulletEnabled val="1"/>
        </dgm:presLayoutVars>
      </dgm:prSet>
      <dgm:spPr/>
    </dgm:pt>
    <dgm:pt modelId="{60DC4EDF-5624-404A-B945-1E1DFAD66258}" type="pres">
      <dgm:prSet presAssocID="{225ABABB-0436-4F4C-BD72-AD766246909B}" presName="node" presStyleLbl="vennNode1" presStyleIdx="9" presStyleCnt="11">
        <dgm:presLayoutVars>
          <dgm:bulletEnabled val="1"/>
        </dgm:presLayoutVars>
      </dgm:prSet>
      <dgm:spPr/>
    </dgm:pt>
    <dgm:pt modelId="{BE3BF193-D3F7-6C4E-A441-668008A6127B}" type="pres">
      <dgm:prSet presAssocID="{8FD04E3E-6283-E743-A9BD-0D09631EBD0E}" presName="node" presStyleLbl="vennNode1" presStyleIdx="10" presStyleCnt="11">
        <dgm:presLayoutVars>
          <dgm:bulletEnabled val="1"/>
        </dgm:presLayoutVars>
      </dgm:prSet>
      <dgm:spPr/>
    </dgm:pt>
  </dgm:ptLst>
  <dgm:cxnLst>
    <dgm:cxn modelId="{EEAA4A05-7146-B844-A006-C72BA2E4A2B4}" type="presOf" srcId="{0AD0E6E1-B117-7E47-8924-D403292453A2}" destId="{686334A0-22C2-FB41-8051-DE247BA13D01}" srcOrd="0" destOrd="0" presId="urn:microsoft.com/office/officeart/2005/8/layout/radial3"/>
    <dgm:cxn modelId="{6AD1032B-79BB-AF43-B2B7-42C5F4F5C437}" type="presOf" srcId="{F259F390-925D-CD47-B40B-47E19FE33058}" destId="{345EDE47-7C16-0F4B-9016-5CC5B534D98D}" srcOrd="0" destOrd="0" presId="urn:microsoft.com/office/officeart/2005/8/layout/radial3"/>
    <dgm:cxn modelId="{3B2EFF2E-5F85-8646-B279-417D264276E9}" type="presOf" srcId="{97C6E498-CA26-3144-ABD3-697276788D3F}" destId="{077B732B-C3E9-844D-9043-7639CA49B660}" srcOrd="0" destOrd="0" presId="urn:microsoft.com/office/officeart/2005/8/layout/radial3"/>
    <dgm:cxn modelId="{2F1ED832-7AE6-1D45-8B1D-104883369C08}" srcId="{F259F390-925D-CD47-B40B-47E19FE33058}" destId="{97C6E498-CA26-3144-ABD3-697276788D3F}" srcOrd="5" destOrd="0" parTransId="{5AB6F1C7-1125-B24B-9B3C-FFF6CCB00489}" sibTransId="{D474F3DE-7874-004A-BFB9-D224420741F5}"/>
    <dgm:cxn modelId="{CE8A9237-2A55-5345-AFE6-26CA5B74CAEC}" srcId="{F259F390-925D-CD47-B40B-47E19FE33058}" destId="{8FD04E3E-6283-E743-A9BD-0D09631EBD0E}" srcOrd="9" destOrd="0" parTransId="{05F0DE81-4963-2142-A014-1E6B2309E887}" sibTransId="{AD6399CC-6C33-014C-9393-429CA86F3C15}"/>
    <dgm:cxn modelId="{43DE943A-A3D5-BF4E-960B-D4979598CB48}" type="presOf" srcId="{EFF8A132-B1ED-EE46-BD3D-8E74CF374722}" destId="{437FC25E-E8B2-544E-AFD3-E1E839AE7C49}" srcOrd="0" destOrd="0" presId="urn:microsoft.com/office/officeart/2005/8/layout/radial3"/>
    <dgm:cxn modelId="{68AD4043-37CD-6044-97B7-451CC257DC13}" srcId="{EFF8A132-B1ED-EE46-BD3D-8E74CF374722}" destId="{F259F390-925D-CD47-B40B-47E19FE33058}" srcOrd="0" destOrd="0" parTransId="{67800D74-B609-5448-89FB-79DA2A59CDF0}" sibTransId="{1FEE8546-57B3-E34B-8190-D15524F323A6}"/>
    <dgm:cxn modelId="{4DEA0748-A632-E44A-AD4B-2E799BAFDBD7}" type="presOf" srcId="{37E5A3F7-42F7-C54B-A41A-018D8A32A962}" destId="{21BB2F4E-2750-B343-8C62-7F8BE9887727}" srcOrd="0" destOrd="0" presId="urn:microsoft.com/office/officeart/2005/8/layout/radial3"/>
    <dgm:cxn modelId="{905F0860-52F8-814E-9D32-20E9E5A5022A}" srcId="{F259F390-925D-CD47-B40B-47E19FE33058}" destId="{ADE2BFA8-9504-A14F-9E83-9F747DDE1E2A}" srcOrd="7" destOrd="0" parTransId="{3149EE01-E603-CE4E-8029-5A7D93E1690A}" sibTransId="{FDF21DE1-DA93-2B47-90D6-822AAE2C8B67}"/>
    <dgm:cxn modelId="{6BEC626F-60E8-1243-A4CA-0826810DFD57}" type="presOf" srcId="{225ABABB-0436-4F4C-BD72-AD766246909B}" destId="{60DC4EDF-5624-404A-B945-1E1DFAD66258}" srcOrd="0" destOrd="0" presId="urn:microsoft.com/office/officeart/2005/8/layout/radial3"/>
    <dgm:cxn modelId="{2CEA427F-4F91-B042-8A5B-031A628E1E17}" type="presOf" srcId="{ADE2BFA8-9504-A14F-9E83-9F747DDE1E2A}" destId="{3004F02F-0CCC-B14E-8B9E-A602C929D40D}" srcOrd="0" destOrd="0" presId="urn:microsoft.com/office/officeart/2005/8/layout/radial3"/>
    <dgm:cxn modelId="{809F1B86-65CF-3C49-8A86-3F226C1D7486}" type="presOf" srcId="{2016963A-E2F4-B14D-A223-4BEC01F00B96}" destId="{3165C93A-1363-2C41-BFC7-7081D8961939}" srcOrd="0" destOrd="0" presId="urn:microsoft.com/office/officeart/2005/8/layout/radial3"/>
    <dgm:cxn modelId="{F7AD3796-6322-CF45-997D-C1EE47202F87}" srcId="{F259F390-925D-CD47-B40B-47E19FE33058}" destId="{37E5A3F7-42F7-C54B-A41A-018D8A32A962}" srcOrd="2" destOrd="0" parTransId="{D26F814B-04BF-D846-B4E4-97C434E6E17D}" sibTransId="{2A30F88F-D1E0-EC43-A825-43214AE6E036}"/>
    <dgm:cxn modelId="{7726D397-6D7A-DA46-AE4D-ABC33E2E0E2D}" srcId="{F259F390-925D-CD47-B40B-47E19FE33058}" destId="{0AD0E6E1-B117-7E47-8924-D403292453A2}" srcOrd="4" destOrd="0" parTransId="{BED57652-201D-8C45-B7A5-48C7DDCCC03F}" sibTransId="{6523FF7B-7CCD-4D42-BD19-EEAF02BA5A06}"/>
    <dgm:cxn modelId="{4B3E03A7-E9B7-1146-A1A3-315016A48831}" srcId="{F259F390-925D-CD47-B40B-47E19FE33058}" destId="{225ABABB-0436-4F4C-BD72-AD766246909B}" srcOrd="8" destOrd="0" parTransId="{6B2586F0-EE18-0A44-A5C1-28F1EDED33DF}" sibTransId="{2309814E-2AD6-9F42-BAF4-13813C142098}"/>
    <dgm:cxn modelId="{D76352BC-ED6F-2F49-A436-724D847FD620}" srcId="{F259F390-925D-CD47-B40B-47E19FE33058}" destId="{2016963A-E2F4-B14D-A223-4BEC01F00B96}" srcOrd="3" destOrd="0" parTransId="{3AA1C514-F559-CE46-8A07-A2E491D44594}" sibTransId="{440C9978-C12A-9D42-AB39-CE9C9A0B697D}"/>
    <dgm:cxn modelId="{F874E4BC-899D-C94D-8841-1110610F43B9}" type="presOf" srcId="{953E7980-F852-E447-8234-CCFA33C30F88}" destId="{55FB9C88-427A-3F4F-A7B4-1BCE743BAC9D}" srcOrd="0" destOrd="0" presId="urn:microsoft.com/office/officeart/2005/8/layout/radial3"/>
    <dgm:cxn modelId="{C529B1CC-C1FF-9B43-B8C8-589C1C715C5D}" type="presOf" srcId="{F3F94F88-048B-9940-9594-443D601EDB4D}" destId="{F4F90975-730E-7041-96E0-285FE354B78C}" srcOrd="0" destOrd="0" presId="urn:microsoft.com/office/officeart/2005/8/layout/radial3"/>
    <dgm:cxn modelId="{C3973DD0-5761-FD44-BB0C-8B0B5EBF6A94}" srcId="{F259F390-925D-CD47-B40B-47E19FE33058}" destId="{B657775D-1523-5045-BD14-54CACC9313B6}" srcOrd="6" destOrd="0" parTransId="{804AABC2-FAAA-1B4D-B7A9-B76A2C56241E}" sibTransId="{D94DB233-C95A-7A42-BBDC-9DD9B9A93CB7}"/>
    <dgm:cxn modelId="{87F174DD-B299-264B-8F96-975B56FE5051}" type="presOf" srcId="{B657775D-1523-5045-BD14-54CACC9313B6}" destId="{EF148BC8-4CA2-954F-A1B0-290314EF5064}" srcOrd="0" destOrd="0" presId="urn:microsoft.com/office/officeart/2005/8/layout/radial3"/>
    <dgm:cxn modelId="{45C04CEA-8924-7E42-A9F5-ABA9B04C1A1A}" srcId="{F259F390-925D-CD47-B40B-47E19FE33058}" destId="{953E7980-F852-E447-8234-CCFA33C30F88}" srcOrd="1" destOrd="0" parTransId="{3E9B1102-DBA3-1948-BC7B-82F4425C0870}" sibTransId="{9D609A75-3FB9-8846-AEEA-BF390F8AAC0C}"/>
    <dgm:cxn modelId="{E53F24F5-C853-1C47-8DF3-95903923772A}" srcId="{F259F390-925D-CD47-B40B-47E19FE33058}" destId="{F3F94F88-048B-9940-9594-443D601EDB4D}" srcOrd="0" destOrd="0" parTransId="{992887AE-1EC7-4F41-824F-9EF444904E4E}" sibTransId="{9A408823-FDFF-BB4B-9ACE-17AA04DAD1FD}"/>
    <dgm:cxn modelId="{F6797EF8-1FBF-1648-94F9-EB2B1113E564}" type="presOf" srcId="{8FD04E3E-6283-E743-A9BD-0D09631EBD0E}" destId="{BE3BF193-D3F7-6C4E-A441-668008A6127B}" srcOrd="0" destOrd="0" presId="urn:microsoft.com/office/officeart/2005/8/layout/radial3"/>
    <dgm:cxn modelId="{EA53B882-DE2B-9D4F-9F26-F352DF3679C7}" type="presParOf" srcId="{437FC25E-E8B2-544E-AFD3-E1E839AE7C49}" destId="{FD5004E7-5980-CC48-8EAF-5895A1F24109}" srcOrd="0" destOrd="0" presId="urn:microsoft.com/office/officeart/2005/8/layout/radial3"/>
    <dgm:cxn modelId="{C13E8BFF-E4B1-B547-9AFC-D261718571CB}" type="presParOf" srcId="{FD5004E7-5980-CC48-8EAF-5895A1F24109}" destId="{345EDE47-7C16-0F4B-9016-5CC5B534D98D}" srcOrd="0" destOrd="0" presId="urn:microsoft.com/office/officeart/2005/8/layout/radial3"/>
    <dgm:cxn modelId="{3F99EA96-D3A4-8544-83F9-490548A8AA71}" type="presParOf" srcId="{FD5004E7-5980-CC48-8EAF-5895A1F24109}" destId="{F4F90975-730E-7041-96E0-285FE354B78C}" srcOrd="1" destOrd="0" presId="urn:microsoft.com/office/officeart/2005/8/layout/radial3"/>
    <dgm:cxn modelId="{79F01714-AD72-584E-BEC2-5DA08E277342}" type="presParOf" srcId="{FD5004E7-5980-CC48-8EAF-5895A1F24109}" destId="{55FB9C88-427A-3F4F-A7B4-1BCE743BAC9D}" srcOrd="2" destOrd="0" presId="urn:microsoft.com/office/officeart/2005/8/layout/radial3"/>
    <dgm:cxn modelId="{CCEF94B7-39B8-4D4E-8ADC-EB00D52E313A}" type="presParOf" srcId="{FD5004E7-5980-CC48-8EAF-5895A1F24109}" destId="{21BB2F4E-2750-B343-8C62-7F8BE9887727}" srcOrd="3" destOrd="0" presId="urn:microsoft.com/office/officeart/2005/8/layout/radial3"/>
    <dgm:cxn modelId="{1B0E250D-14AF-4245-89A6-2F54CDE20486}" type="presParOf" srcId="{FD5004E7-5980-CC48-8EAF-5895A1F24109}" destId="{3165C93A-1363-2C41-BFC7-7081D8961939}" srcOrd="4" destOrd="0" presId="urn:microsoft.com/office/officeart/2005/8/layout/radial3"/>
    <dgm:cxn modelId="{7A1ABAF5-5C7D-F44F-9B68-500228994D27}" type="presParOf" srcId="{FD5004E7-5980-CC48-8EAF-5895A1F24109}" destId="{686334A0-22C2-FB41-8051-DE247BA13D01}" srcOrd="5" destOrd="0" presId="urn:microsoft.com/office/officeart/2005/8/layout/radial3"/>
    <dgm:cxn modelId="{1B26BAD6-C5A7-F147-B6D8-2DDC29E4CC8C}" type="presParOf" srcId="{FD5004E7-5980-CC48-8EAF-5895A1F24109}" destId="{077B732B-C3E9-844D-9043-7639CA49B660}" srcOrd="6" destOrd="0" presId="urn:microsoft.com/office/officeart/2005/8/layout/radial3"/>
    <dgm:cxn modelId="{4F74C629-1B97-D444-ABDD-B436BEE06D69}" type="presParOf" srcId="{FD5004E7-5980-CC48-8EAF-5895A1F24109}" destId="{EF148BC8-4CA2-954F-A1B0-290314EF5064}" srcOrd="7" destOrd="0" presId="urn:microsoft.com/office/officeart/2005/8/layout/radial3"/>
    <dgm:cxn modelId="{9F88E2CC-88F3-8740-B04D-C41F77C5E3C6}" type="presParOf" srcId="{FD5004E7-5980-CC48-8EAF-5895A1F24109}" destId="{3004F02F-0CCC-B14E-8B9E-A602C929D40D}" srcOrd="8" destOrd="0" presId="urn:microsoft.com/office/officeart/2005/8/layout/radial3"/>
    <dgm:cxn modelId="{7B433539-2E6E-8D41-A981-3090EDE43D10}" type="presParOf" srcId="{FD5004E7-5980-CC48-8EAF-5895A1F24109}" destId="{60DC4EDF-5624-404A-B945-1E1DFAD66258}" srcOrd="9" destOrd="0" presId="urn:microsoft.com/office/officeart/2005/8/layout/radial3"/>
    <dgm:cxn modelId="{DF43A40B-05CA-BB40-BDFE-49C2B918CFD5}" type="presParOf" srcId="{FD5004E7-5980-CC48-8EAF-5895A1F24109}" destId="{BE3BF193-D3F7-6C4E-A441-668008A6127B}"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70E75A-CEBA-134F-862A-A019BAF25A38}"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it-IT"/>
        </a:p>
      </dgm:t>
    </dgm:pt>
    <dgm:pt modelId="{9C215E16-400F-3244-8D1F-CD50D4C87083}">
      <dgm:prSet phldrT="[Testo]"/>
      <dgm:spPr/>
      <dgm:t>
        <a:bodyPr/>
        <a:lstStyle/>
        <a:p>
          <a:r>
            <a:rPr lang="it-IT" b="1" dirty="0"/>
            <a:t>INCLUSIONE</a:t>
          </a:r>
        </a:p>
      </dgm:t>
    </dgm:pt>
    <dgm:pt modelId="{54339C00-3097-554A-997F-4B6142F34D15}" type="parTrans" cxnId="{68DE7B00-9765-F84D-AA7B-5FE43ABE3AC4}">
      <dgm:prSet/>
      <dgm:spPr/>
      <dgm:t>
        <a:bodyPr/>
        <a:lstStyle/>
        <a:p>
          <a:endParaRPr lang="it-IT"/>
        </a:p>
      </dgm:t>
    </dgm:pt>
    <dgm:pt modelId="{EEC4C4C5-822E-3242-979B-0344CA24F29F}" type="sibTrans" cxnId="{68DE7B00-9765-F84D-AA7B-5FE43ABE3AC4}">
      <dgm:prSet/>
      <dgm:spPr/>
      <dgm:t>
        <a:bodyPr/>
        <a:lstStyle/>
        <a:p>
          <a:endParaRPr lang="it-IT"/>
        </a:p>
      </dgm:t>
    </dgm:pt>
    <dgm:pt modelId="{1587E013-DDCE-5544-91C9-51A6D1DC7573}">
      <dgm:prSet phldrT="[Testo]"/>
      <dgm:spPr/>
      <dgm:t>
        <a:bodyPr/>
        <a:lstStyle/>
        <a:p>
          <a:r>
            <a:rPr lang="it-IT" b="1" dirty="0"/>
            <a:t>PUNTO DI ARRIVO</a:t>
          </a:r>
        </a:p>
      </dgm:t>
    </dgm:pt>
    <dgm:pt modelId="{0842D95C-FECC-2545-964A-774F4AA67BC3}" type="parTrans" cxnId="{BD20D4C4-A5CC-4146-9C84-EC79C573EDE4}">
      <dgm:prSet/>
      <dgm:spPr/>
      <dgm:t>
        <a:bodyPr/>
        <a:lstStyle/>
        <a:p>
          <a:endParaRPr lang="it-IT"/>
        </a:p>
      </dgm:t>
    </dgm:pt>
    <dgm:pt modelId="{C2319949-E1EF-A446-AE4D-E1E79B0E6B26}" type="sibTrans" cxnId="{BD20D4C4-A5CC-4146-9C84-EC79C573EDE4}">
      <dgm:prSet/>
      <dgm:spPr/>
      <dgm:t>
        <a:bodyPr/>
        <a:lstStyle/>
        <a:p>
          <a:endParaRPr lang="it-IT"/>
        </a:p>
      </dgm:t>
    </dgm:pt>
    <dgm:pt modelId="{06ECB208-7216-0B4A-A3F1-66D29A9B1C2A}">
      <dgm:prSet phldrT="[Testo]"/>
      <dgm:spPr/>
      <dgm:t>
        <a:bodyPr/>
        <a:lstStyle/>
        <a:p>
          <a:r>
            <a:rPr lang="it-IT" b="1" dirty="0"/>
            <a:t>di un lungo processo</a:t>
          </a:r>
        </a:p>
      </dgm:t>
    </dgm:pt>
    <dgm:pt modelId="{787371B5-02EE-C543-B677-24AAFB47A65D}" type="parTrans" cxnId="{C80E0BAD-FB2E-0C4C-9519-AE9641E4DBA7}">
      <dgm:prSet/>
      <dgm:spPr/>
      <dgm:t>
        <a:bodyPr/>
        <a:lstStyle/>
        <a:p>
          <a:endParaRPr lang="it-IT"/>
        </a:p>
      </dgm:t>
    </dgm:pt>
    <dgm:pt modelId="{1535CB66-A920-1C43-8101-3CCB54B1B8AA}" type="sibTrans" cxnId="{C80E0BAD-FB2E-0C4C-9519-AE9641E4DBA7}">
      <dgm:prSet/>
      <dgm:spPr/>
      <dgm:t>
        <a:bodyPr/>
        <a:lstStyle/>
        <a:p>
          <a:endParaRPr lang="it-IT"/>
        </a:p>
      </dgm:t>
    </dgm:pt>
    <dgm:pt modelId="{C0576F66-EF59-7E42-B7F1-CAFE98805B56}">
      <dgm:prSet phldrT="[Testo]"/>
      <dgm:spPr/>
      <dgm:t>
        <a:bodyPr/>
        <a:lstStyle/>
        <a:p>
          <a:r>
            <a:rPr lang="it-IT" b="1" dirty="0"/>
            <a:t>storico, culturale, normativo</a:t>
          </a:r>
        </a:p>
      </dgm:t>
    </dgm:pt>
    <dgm:pt modelId="{6C4AA252-DCC8-A043-B5B4-A05CB8554DAB}" type="parTrans" cxnId="{ACD77CFE-8EAF-4C47-8951-5412EE0C8DFB}">
      <dgm:prSet/>
      <dgm:spPr/>
      <dgm:t>
        <a:bodyPr/>
        <a:lstStyle/>
        <a:p>
          <a:endParaRPr lang="it-IT"/>
        </a:p>
      </dgm:t>
    </dgm:pt>
    <dgm:pt modelId="{C6A489F4-01A4-2645-937C-F0EA8E8A8468}" type="sibTrans" cxnId="{ACD77CFE-8EAF-4C47-8951-5412EE0C8DFB}">
      <dgm:prSet/>
      <dgm:spPr/>
      <dgm:t>
        <a:bodyPr/>
        <a:lstStyle/>
        <a:p>
          <a:endParaRPr lang="it-IT"/>
        </a:p>
      </dgm:t>
    </dgm:pt>
    <dgm:pt modelId="{CF17E156-F05B-AE49-9D80-017FA29E0C29}">
      <dgm:prSet phldrT="[Testo]"/>
      <dgm:spPr/>
      <dgm:t>
        <a:bodyPr/>
        <a:lstStyle/>
        <a:p>
          <a:r>
            <a:rPr lang="it-IT" dirty="0"/>
            <a:t>ma anche</a:t>
          </a:r>
          <a:r>
            <a:rPr lang="it-IT" baseline="0" dirty="0"/>
            <a:t> </a:t>
          </a:r>
        </a:p>
        <a:p>
          <a:r>
            <a:rPr lang="it-IT" b="1" baseline="0" dirty="0"/>
            <a:t>PUNTO DI PARTENZA</a:t>
          </a:r>
          <a:r>
            <a:rPr lang="mr-IN" b="1" baseline="0" dirty="0"/>
            <a:t>…</a:t>
          </a:r>
          <a:endParaRPr lang="it-IT" b="1" dirty="0"/>
        </a:p>
      </dgm:t>
    </dgm:pt>
    <dgm:pt modelId="{12B370DB-2D2E-734F-90BF-3D09A37AF9E0}" type="parTrans" cxnId="{58583217-BF22-C54D-B09D-21B6D3419297}">
      <dgm:prSet/>
      <dgm:spPr/>
      <dgm:t>
        <a:bodyPr/>
        <a:lstStyle/>
        <a:p>
          <a:endParaRPr lang="it-IT"/>
        </a:p>
      </dgm:t>
    </dgm:pt>
    <dgm:pt modelId="{CCC9D45A-1FD1-5E4C-9846-9FC246D0BE7C}" type="sibTrans" cxnId="{58583217-BF22-C54D-B09D-21B6D3419297}">
      <dgm:prSet/>
      <dgm:spPr/>
      <dgm:t>
        <a:bodyPr/>
        <a:lstStyle/>
        <a:p>
          <a:endParaRPr lang="it-IT"/>
        </a:p>
      </dgm:t>
    </dgm:pt>
    <dgm:pt modelId="{0DBF321B-109D-D642-8618-756F9058F053}" type="pres">
      <dgm:prSet presAssocID="{8D70E75A-CEBA-134F-862A-A019BAF25A38}" presName="Name0" presStyleCnt="0">
        <dgm:presLayoutVars>
          <dgm:dir/>
          <dgm:resizeHandles val="exact"/>
        </dgm:presLayoutVars>
      </dgm:prSet>
      <dgm:spPr/>
    </dgm:pt>
    <dgm:pt modelId="{90583ADD-CC97-B947-A38F-0D3843F9EBF0}" type="pres">
      <dgm:prSet presAssocID="{8D70E75A-CEBA-134F-862A-A019BAF25A38}" presName="cycle" presStyleCnt="0"/>
      <dgm:spPr/>
    </dgm:pt>
    <dgm:pt modelId="{38D76EB7-35A0-E848-9689-3F6FD41822D6}" type="pres">
      <dgm:prSet presAssocID="{9C215E16-400F-3244-8D1F-CD50D4C87083}" presName="nodeFirstNode" presStyleLbl="node1" presStyleIdx="0" presStyleCnt="5" custRadScaleRad="98064" custRadScaleInc="1262">
        <dgm:presLayoutVars>
          <dgm:bulletEnabled val="1"/>
        </dgm:presLayoutVars>
      </dgm:prSet>
      <dgm:spPr/>
    </dgm:pt>
    <dgm:pt modelId="{DA85223A-202C-C84E-902F-ADA5ECD8F599}" type="pres">
      <dgm:prSet presAssocID="{EEC4C4C5-822E-3242-979B-0344CA24F29F}" presName="sibTransFirstNode" presStyleLbl="bgShp" presStyleIdx="0" presStyleCnt="1"/>
      <dgm:spPr/>
    </dgm:pt>
    <dgm:pt modelId="{CFE7CE34-0C79-4346-B7F3-F48CA5FD2815}" type="pres">
      <dgm:prSet presAssocID="{1587E013-DDCE-5544-91C9-51A6D1DC7573}" presName="nodeFollowingNodes" presStyleLbl="node1" presStyleIdx="1" presStyleCnt="5">
        <dgm:presLayoutVars>
          <dgm:bulletEnabled val="1"/>
        </dgm:presLayoutVars>
      </dgm:prSet>
      <dgm:spPr/>
    </dgm:pt>
    <dgm:pt modelId="{9856D0D5-8141-E044-8567-DBBC3C65486E}" type="pres">
      <dgm:prSet presAssocID="{06ECB208-7216-0B4A-A3F1-66D29A9B1C2A}" presName="nodeFollowingNodes" presStyleLbl="node1" presStyleIdx="2" presStyleCnt="5">
        <dgm:presLayoutVars>
          <dgm:bulletEnabled val="1"/>
        </dgm:presLayoutVars>
      </dgm:prSet>
      <dgm:spPr/>
    </dgm:pt>
    <dgm:pt modelId="{52F7D834-2D85-B149-A031-3F810F01463F}" type="pres">
      <dgm:prSet presAssocID="{C0576F66-EF59-7E42-B7F1-CAFE98805B56}" presName="nodeFollowingNodes" presStyleLbl="node1" presStyleIdx="3" presStyleCnt="5">
        <dgm:presLayoutVars>
          <dgm:bulletEnabled val="1"/>
        </dgm:presLayoutVars>
      </dgm:prSet>
      <dgm:spPr/>
    </dgm:pt>
    <dgm:pt modelId="{8D400FCF-A662-8A4D-B990-3C3FD2F82DB6}" type="pres">
      <dgm:prSet presAssocID="{CF17E156-F05B-AE49-9D80-017FA29E0C29}" presName="nodeFollowingNodes" presStyleLbl="node1" presStyleIdx="4" presStyleCnt="5">
        <dgm:presLayoutVars>
          <dgm:bulletEnabled val="1"/>
        </dgm:presLayoutVars>
      </dgm:prSet>
      <dgm:spPr/>
    </dgm:pt>
  </dgm:ptLst>
  <dgm:cxnLst>
    <dgm:cxn modelId="{68DE7B00-9765-F84D-AA7B-5FE43ABE3AC4}" srcId="{8D70E75A-CEBA-134F-862A-A019BAF25A38}" destId="{9C215E16-400F-3244-8D1F-CD50D4C87083}" srcOrd="0" destOrd="0" parTransId="{54339C00-3097-554A-997F-4B6142F34D15}" sibTransId="{EEC4C4C5-822E-3242-979B-0344CA24F29F}"/>
    <dgm:cxn modelId="{EDD63312-8ACA-484C-ACDE-7661AC824F88}" type="presOf" srcId="{C0576F66-EF59-7E42-B7F1-CAFE98805B56}" destId="{52F7D834-2D85-B149-A031-3F810F01463F}" srcOrd="0" destOrd="0" presId="urn:microsoft.com/office/officeart/2005/8/layout/cycle3"/>
    <dgm:cxn modelId="{58583217-BF22-C54D-B09D-21B6D3419297}" srcId="{8D70E75A-CEBA-134F-862A-A019BAF25A38}" destId="{CF17E156-F05B-AE49-9D80-017FA29E0C29}" srcOrd="4" destOrd="0" parTransId="{12B370DB-2D2E-734F-90BF-3D09A37AF9E0}" sibTransId="{CCC9D45A-1FD1-5E4C-9846-9FC246D0BE7C}"/>
    <dgm:cxn modelId="{96DF9C3B-43D9-A748-B409-E613E86986A1}" type="presOf" srcId="{8D70E75A-CEBA-134F-862A-A019BAF25A38}" destId="{0DBF321B-109D-D642-8618-756F9058F053}" srcOrd="0" destOrd="0" presId="urn:microsoft.com/office/officeart/2005/8/layout/cycle3"/>
    <dgm:cxn modelId="{4AAF5844-3B3B-DC4B-88D5-B887432DFAA0}" type="presOf" srcId="{1587E013-DDCE-5544-91C9-51A6D1DC7573}" destId="{CFE7CE34-0C79-4346-B7F3-F48CA5FD2815}" srcOrd="0" destOrd="0" presId="urn:microsoft.com/office/officeart/2005/8/layout/cycle3"/>
    <dgm:cxn modelId="{91B87298-E0C7-A24B-BC7B-714D0BE9EA9C}" type="presOf" srcId="{EEC4C4C5-822E-3242-979B-0344CA24F29F}" destId="{DA85223A-202C-C84E-902F-ADA5ECD8F599}" srcOrd="0" destOrd="0" presId="urn:microsoft.com/office/officeart/2005/8/layout/cycle3"/>
    <dgm:cxn modelId="{C80E0BAD-FB2E-0C4C-9519-AE9641E4DBA7}" srcId="{8D70E75A-CEBA-134F-862A-A019BAF25A38}" destId="{06ECB208-7216-0B4A-A3F1-66D29A9B1C2A}" srcOrd="2" destOrd="0" parTransId="{787371B5-02EE-C543-B677-24AAFB47A65D}" sibTransId="{1535CB66-A920-1C43-8101-3CCB54B1B8AA}"/>
    <dgm:cxn modelId="{D8106CBF-D53F-1B41-ADCB-3AA1F8B6EE8F}" type="presOf" srcId="{9C215E16-400F-3244-8D1F-CD50D4C87083}" destId="{38D76EB7-35A0-E848-9689-3F6FD41822D6}" srcOrd="0" destOrd="0" presId="urn:microsoft.com/office/officeart/2005/8/layout/cycle3"/>
    <dgm:cxn modelId="{BD20D4C4-A5CC-4146-9C84-EC79C573EDE4}" srcId="{8D70E75A-CEBA-134F-862A-A019BAF25A38}" destId="{1587E013-DDCE-5544-91C9-51A6D1DC7573}" srcOrd="1" destOrd="0" parTransId="{0842D95C-FECC-2545-964A-774F4AA67BC3}" sibTransId="{C2319949-E1EF-A446-AE4D-E1E79B0E6B26}"/>
    <dgm:cxn modelId="{D71DDCE0-82C0-FD42-A7D7-21213F8AE67C}" type="presOf" srcId="{06ECB208-7216-0B4A-A3F1-66D29A9B1C2A}" destId="{9856D0D5-8141-E044-8567-DBBC3C65486E}" srcOrd="0" destOrd="0" presId="urn:microsoft.com/office/officeart/2005/8/layout/cycle3"/>
    <dgm:cxn modelId="{F963EFE5-4ABE-7C4C-9E0A-EF254F929B2A}" type="presOf" srcId="{CF17E156-F05B-AE49-9D80-017FA29E0C29}" destId="{8D400FCF-A662-8A4D-B990-3C3FD2F82DB6}" srcOrd="0" destOrd="0" presId="urn:microsoft.com/office/officeart/2005/8/layout/cycle3"/>
    <dgm:cxn modelId="{ACD77CFE-8EAF-4C47-8951-5412EE0C8DFB}" srcId="{8D70E75A-CEBA-134F-862A-A019BAF25A38}" destId="{C0576F66-EF59-7E42-B7F1-CAFE98805B56}" srcOrd="3" destOrd="0" parTransId="{6C4AA252-DCC8-A043-B5B4-A05CB8554DAB}" sibTransId="{C6A489F4-01A4-2645-937C-F0EA8E8A8468}"/>
    <dgm:cxn modelId="{90811733-BAE3-AA4C-8560-13B1BD0F14DF}" type="presParOf" srcId="{0DBF321B-109D-D642-8618-756F9058F053}" destId="{90583ADD-CC97-B947-A38F-0D3843F9EBF0}" srcOrd="0" destOrd="0" presId="urn:microsoft.com/office/officeart/2005/8/layout/cycle3"/>
    <dgm:cxn modelId="{0ECBC275-878B-AA45-B6AE-2F0A48D09208}" type="presParOf" srcId="{90583ADD-CC97-B947-A38F-0D3843F9EBF0}" destId="{38D76EB7-35A0-E848-9689-3F6FD41822D6}" srcOrd="0" destOrd="0" presId="urn:microsoft.com/office/officeart/2005/8/layout/cycle3"/>
    <dgm:cxn modelId="{DC33808B-0D0E-F745-A6FA-BF6ADAE020DF}" type="presParOf" srcId="{90583ADD-CC97-B947-A38F-0D3843F9EBF0}" destId="{DA85223A-202C-C84E-902F-ADA5ECD8F599}" srcOrd="1" destOrd="0" presId="urn:microsoft.com/office/officeart/2005/8/layout/cycle3"/>
    <dgm:cxn modelId="{10BF290A-C53D-7345-A322-B6A2113F7EEF}" type="presParOf" srcId="{90583ADD-CC97-B947-A38F-0D3843F9EBF0}" destId="{CFE7CE34-0C79-4346-B7F3-F48CA5FD2815}" srcOrd="2" destOrd="0" presId="urn:microsoft.com/office/officeart/2005/8/layout/cycle3"/>
    <dgm:cxn modelId="{1C15BF12-BABA-8448-A21E-D02BBD357CF9}" type="presParOf" srcId="{90583ADD-CC97-B947-A38F-0D3843F9EBF0}" destId="{9856D0D5-8141-E044-8567-DBBC3C65486E}" srcOrd="3" destOrd="0" presId="urn:microsoft.com/office/officeart/2005/8/layout/cycle3"/>
    <dgm:cxn modelId="{DCF936C8-8874-5A4C-9179-8D959360BFA0}" type="presParOf" srcId="{90583ADD-CC97-B947-A38F-0D3843F9EBF0}" destId="{52F7D834-2D85-B149-A031-3F810F01463F}" srcOrd="4" destOrd="0" presId="urn:microsoft.com/office/officeart/2005/8/layout/cycle3"/>
    <dgm:cxn modelId="{517F6017-4E58-D243-8599-09174BA05F91}" type="presParOf" srcId="{90583ADD-CC97-B947-A38F-0D3843F9EBF0}" destId="{8D400FCF-A662-8A4D-B990-3C3FD2F82DB6}"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8A2158-CB75-1E42-AA16-C741212F4811}" type="doc">
      <dgm:prSet loTypeId="urn:microsoft.com/office/officeart/2005/8/layout/arrow2" loCatId="" qsTypeId="urn:microsoft.com/office/officeart/2005/8/quickstyle/simple4" qsCatId="simple" csTypeId="urn:microsoft.com/office/officeart/2005/8/colors/accent1_2" csCatId="accent1" phldr="1"/>
      <dgm:spPr/>
    </dgm:pt>
    <dgm:pt modelId="{CD730200-CDB1-F24F-BCBA-B9E54614111E}">
      <dgm:prSet phldrT="[Testo]"/>
      <dgm:spPr/>
      <dgm:t>
        <a:bodyPr/>
        <a:lstStyle/>
        <a:p>
          <a:r>
            <a:rPr lang="it-IT" b="1" dirty="0">
              <a:solidFill>
                <a:srgbClr val="FF0000"/>
              </a:solidFill>
            </a:rPr>
            <a:t>PROCESSO</a:t>
          </a:r>
        </a:p>
      </dgm:t>
    </dgm:pt>
    <dgm:pt modelId="{2F558767-406B-ED4A-89E7-4C87ED4D3508}" type="parTrans" cxnId="{52B2C4EB-B165-F748-9531-17DD3553FB63}">
      <dgm:prSet/>
      <dgm:spPr/>
      <dgm:t>
        <a:bodyPr/>
        <a:lstStyle/>
        <a:p>
          <a:endParaRPr lang="it-IT"/>
        </a:p>
      </dgm:t>
    </dgm:pt>
    <dgm:pt modelId="{EF6C7A5A-D3F6-7F42-8AF4-4B61FA3C6C49}" type="sibTrans" cxnId="{52B2C4EB-B165-F748-9531-17DD3553FB63}">
      <dgm:prSet/>
      <dgm:spPr/>
      <dgm:t>
        <a:bodyPr/>
        <a:lstStyle/>
        <a:p>
          <a:endParaRPr lang="it-IT"/>
        </a:p>
      </dgm:t>
    </dgm:pt>
    <dgm:pt modelId="{181E0100-7ABE-A841-A772-BA3B26486F5F}">
      <dgm:prSet phldrT="[Testo]"/>
      <dgm:spPr/>
      <dgm:t>
        <a:bodyPr/>
        <a:lstStyle/>
        <a:p>
          <a:r>
            <a:rPr lang="it-IT" b="1" dirty="0">
              <a:solidFill>
                <a:schemeClr val="accent1">
                  <a:lumMod val="75000"/>
                </a:schemeClr>
              </a:solidFill>
            </a:rPr>
            <a:t>   </a:t>
          </a:r>
          <a:r>
            <a:rPr lang="it-IT" b="1" dirty="0">
              <a:solidFill>
                <a:srgbClr val="FF0000"/>
              </a:solidFill>
            </a:rPr>
            <a:t>PRATICA QUOTIDIANA</a:t>
          </a:r>
        </a:p>
      </dgm:t>
    </dgm:pt>
    <dgm:pt modelId="{56A1F3AC-3108-AE4C-9AB3-BADB2F9A56BE}" type="parTrans" cxnId="{9C9165CF-7993-CA4C-B593-31CBB06E39B6}">
      <dgm:prSet/>
      <dgm:spPr/>
      <dgm:t>
        <a:bodyPr/>
        <a:lstStyle/>
        <a:p>
          <a:endParaRPr lang="it-IT"/>
        </a:p>
      </dgm:t>
    </dgm:pt>
    <dgm:pt modelId="{09EC23B2-AEE0-D94B-891D-7F8571ADADA7}" type="sibTrans" cxnId="{9C9165CF-7993-CA4C-B593-31CBB06E39B6}">
      <dgm:prSet/>
      <dgm:spPr/>
      <dgm:t>
        <a:bodyPr/>
        <a:lstStyle/>
        <a:p>
          <a:endParaRPr lang="it-IT"/>
        </a:p>
      </dgm:t>
    </dgm:pt>
    <dgm:pt modelId="{7F1F72DE-2111-9243-882B-1F4334258548}">
      <dgm:prSet phldrT="[Testo]"/>
      <dgm:spPr/>
      <dgm:t>
        <a:bodyPr/>
        <a:lstStyle/>
        <a:p>
          <a:r>
            <a:rPr lang="it-IT" b="1" baseline="0" dirty="0">
              <a:solidFill>
                <a:schemeClr val="accent1">
                  <a:lumMod val="75000"/>
                </a:schemeClr>
              </a:solidFill>
            </a:rPr>
            <a:t>     </a:t>
          </a:r>
          <a:r>
            <a:rPr lang="it-IT" b="1" dirty="0">
              <a:solidFill>
                <a:srgbClr val="FF0000"/>
              </a:solidFill>
            </a:rPr>
            <a:t>ORIZZONTE</a:t>
          </a:r>
        </a:p>
      </dgm:t>
    </dgm:pt>
    <dgm:pt modelId="{6F1445AD-6523-2247-B0BD-4A0189CE118D}" type="parTrans" cxnId="{08F363E1-0617-174F-B1B8-086C307E5D77}">
      <dgm:prSet/>
      <dgm:spPr/>
      <dgm:t>
        <a:bodyPr/>
        <a:lstStyle/>
        <a:p>
          <a:endParaRPr lang="it-IT"/>
        </a:p>
      </dgm:t>
    </dgm:pt>
    <dgm:pt modelId="{736D6CC9-2655-F946-8029-468C8CB07D68}" type="sibTrans" cxnId="{08F363E1-0617-174F-B1B8-086C307E5D77}">
      <dgm:prSet/>
      <dgm:spPr/>
      <dgm:t>
        <a:bodyPr/>
        <a:lstStyle/>
        <a:p>
          <a:endParaRPr lang="it-IT"/>
        </a:p>
      </dgm:t>
    </dgm:pt>
    <dgm:pt modelId="{53ACD419-9A66-D549-A5E1-7879F103D5D3}" type="pres">
      <dgm:prSet presAssocID="{7D8A2158-CB75-1E42-AA16-C741212F4811}" presName="arrowDiagram" presStyleCnt="0">
        <dgm:presLayoutVars>
          <dgm:chMax val="5"/>
          <dgm:dir/>
          <dgm:resizeHandles val="exact"/>
        </dgm:presLayoutVars>
      </dgm:prSet>
      <dgm:spPr/>
    </dgm:pt>
    <dgm:pt modelId="{211F8B5F-A64E-F048-A2DD-4CEE94EE1020}" type="pres">
      <dgm:prSet presAssocID="{7D8A2158-CB75-1E42-AA16-C741212F4811}" presName="arrow" presStyleLbl="bgShp" presStyleIdx="0" presStyleCnt="1"/>
      <dgm:spPr/>
    </dgm:pt>
    <dgm:pt modelId="{8E471AC6-498E-AD45-884A-B2292126E877}" type="pres">
      <dgm:prSet presAssocID="{7D8A2158-CB75-1E42-AA16-C741212F4811}" presName="arrowDiagram3" presStyleCnt="0"/>
      <dgm:spPr/>
    </dgm:pt>
    <dgm:pt modelId="{7B3B772D-A167-F84A-8598-022AE62ABB52}" type="pres">
      <dgm:prSet presAssocID="{CD730200-CDB1-F24F-BCBA-B9E54614111E}" presName="bullet3a" presStyleLbl="node1" presStyleIdx="0" presStyleCnt="3"/>
      <dgm:spPr/>
    </dgm:pt>
    <dgm:pt modelId="{1EFCF021-27DD-2340-B6A9-FE9A2526F421}" type="pres">
      <dgm:prSet presAssocID="{CD730200-CDB1-F24F-BCBA-B9E54614111E}" presName="textBox3a" presStyleLbl="revTx" presStyleIdx="0" presStyleCnt="3" custLinFactNeighborX="7084" custLinFactNeighborY="13708">
        <dgm:presLayoutVars>
          <dgm:bulletEnabled val="1"/>
        </dgm:presLayoutVars>
      </dgm:prSet>
      <dgm:spPr/>
    </dgm:pt>
    <dgm:pt modelId="{9052373D-2C27-F54B-B5A3-13553EF5AE46}" type="pres">
      <dgm:prSet presAssocID="{181E0100-7ABE-A841-A772-BA3B26486F5F}" presName="bullet3b" presStyleLbl="node1" presStyleIdx="1" presStyleCnt="3"/>
      <dgm:spPr/>
    </dgm:pt>
    <dgm:pt modelId="{55D96223-44E5-D44E-81DE-210CBEF940F6}" type="pres">
      <dgm:prSet presAssocID="{181E0100-7ABE-A841-A772-BA3B26486F5F}" presName="textBox3b" presStyleLbl="revTx" presStyleIdx="1" presStyleCnt="3" custLinFactNeighborX="2814" custLinFactNeighborY="10764">
        <dgm:presLayoutVars>
          <dgm:bulletEnabled val="1"/>
        </dgm:presLayoutVars>
      </dgm:prSet>
      <dgm:spPr/>
    </dgm:pt>
    <dgm:pt modelId="{DED3445F-3A37-8E45-BBC5-1D451C7591B9}" type="pres">
      <dgm:prSet presAssocID="{7F1F72DE-2111-9243-882B-1F4334258548}" presName="bullet3c" presStyleLbl="node1" presStyleIdx="2" presStyleCnt="3" custLinFactNeighborX="92342" custLinFactNeighborY="-21547"/>
      <dgm:spPr/>
    </dgm:pt>
    <dgm:pt modelId="{64396503-39E1-A945-908F-3F30CA86DC47}" type="pres">
      <dgm:prSet presAssocID="{7F1F72DE-2111-9243-882B-1F4334258548}" presName="textBox3c" presStyleLbl="revTx" presStyleIdx="2" presStyleCnt="3" custScaleX="112471" custScaleY="37227" custLinFactNeighborX="18444" custLinFactNeighborY="-45112">
        <dgm:presLayoutVars>
          <dgm:bulletEnabled val="1"/>
        </dgm:presLayoutVars>
      </dgm:prSet>
      <dgm:spPr/>
    </dgm:pt>
  </dgm:ptLst>
  <dgm:cxnLst>
    <dgm:cxn modelId="{868A9632-B6AA-A142-BAED-4A3425B902A2}" type="presOf" srcId="{7F1F72DE-2111-9243-882B-1F4334258548}" destId="{64396503-39E1-A945-908F-3F30CA86DC47}" srcOrd="0" destOrd="0" presId="urn:microsoft.com/office/officeart/2005/8/layout/arrow2"/>
    <dgm:cxn modelId="{EC3C184E-99F3-344D-88AE-B2154E95DD92}" type="presOf" srcId="{CD730200-CDB1-F24F-BCBA-B9E54614111E}" destId="{1EFCF021-27DD-2340-B6A9-FE9A2526F421}" srcOrd="0" destOrd="0" presId="urn:microsoft.com/office/officeart/2005/8/layout/arrow2"/>
    <dgm:cxn modelId="{9C9165CF-7993-CA4C-B593-31CBB06E39B6}" srcId="{7D8A2158-CB75-1E42-AA16-C741212F4811}" destId="{181E0100-7ABE-A841-A772-BA3B26486F5F}" srcOrd="1" destOrd="0" parTransId="{56A1F3AC-3108-AE4C-9AB3-BADB2F9A56BE}" sibTransId="{09EC23B2-AEE0-D94B-891D-7F8571ADADA7}"/>
    <dgm:cxn modelId="{08F363E1-0617-174F-B1B8-086C307E5D77}" srcId="{7D8A2158-CB75-1E42-AA16-C741212F4811}" destId="{7F1F72DE-2111-9243-882B-1F4334258548}" srcOrd="2" destOrd="0" parTransId="{6F1445AD-6523-2247-B0BD-4A0189CE118D}" sibTransId="{736D6CC9-2655-F946-8029-468C8CB07D68}"/>
    <dgm:cxn modelId="{52B2C4EB-B165-F748-9531-17DD3553FB63}" srcId="{7D8A2158-CB75-1E42-AA16-C741212F4811}" destId="{CD730200-CDB1-F24F-BCBA-B9E54614111E}" srcOrd="0" destOrd="0" parTransId="{2F558767-406B-ED4A-89E7-4C87ED4D3508}" sibTransId="{EF6C7A5A-D3F6-7F42-8AF4-4B61FA3C6C49}"/>
    <dgm:cxn modelId="{E165D2EC-EF7A-DF4F-90D2-49EAE1DFA1B8}" type="presOf" srcId="{181E0100-7ABE-A841-A772-BA3B26486F5F}" destId="{55D96223-44E5-D44E-81DE-210CBEF940F6}" srcOrd="0" destOrd="0" presId="urn:microsoft.com/office/officeart/2005/8/layout/arrow2"/>
    <dgm:cxn modelId="{431B43F1-0878-A243-8799-9F859654C641}" type="presOf" srcId="{7D8A2158-CB75-1E42-AA16-C741212F4811}" destId="{53ACD419-9A66-D549-A5E1-7879F103D5D3}" srcOrd="0" destOrd="0" presId="urn:microsoft.com/office/officeart/2005/8/layout/arrow2"/>
    <dgm:cxn modelId="{AD3C7F8B-3493-9949-970A-06C5FBE1E383}" type="presParOf" srcId="{53ACD419-9A66-D549-A5E1-7879F103D5D3}" destId="{211F8B5F-A64E-F048-A2DD-4CEE94EE1020}" srcOrd="0" destOrd="0" presId="urn:microsoft.com/office/officeart/2005/8/layout/arrow2"/>
    <dgm:cxn modelId="{F0726E83-78C8-1C42-BDA9-9ABA25E3B4E9}" type="presParOf" srcId="{53ACD419-9A66-D549-A5E1-7879F103D5D3}" destId="{8E471AC6-498E-AD45-884A-B2292126E877}" srcOrd="1" destOrd="0" presId="urn:microsoft.com/office/officeart/2005/8/layout/arrow2"/>
    <dgm:cxn modelId="{3FC053BB-B47E-3D4E-AA20-BFE1089C4DD2}" type="presParOf" srcId="{8E471AC6-498E-AD45-884A-B2292126E877}" destId="{7B3B772D-A167-F84A-8598-022AE62ABB52}" srcOrd="0" destOrd="0" presId="urn:microsoft.com/office/officeart/2005/8/layout/arrow2"/>
    <dgm:cxn modelId="{0FAC0DC6-E422-D347-AB05-36B023FA2B67}" type="presParOf" srcId="{8E471AC6-498E-AD45-884A-B2292126E877}" destId="{1EFCF021-27DD-2340-B6A9-FE9A2526F421}" srcOrd="1" destOrd="0" presId="urn:microsoft.com/office/officeart/2005/8/layout/arrow2"/>
    <dgm:cxn modelId="{E6FB513E-3FC9-D74A-B36F-6675C5C3D859}" type="presParOf" srcId="{8E471AC6-498E-AD45-884A-B2292126E877}" destId="{9052373D-2C27-F54B-B5A3-13553EF5AE46}" srcOrd="2" destOrd="0" presId="urn:microsoft.com/office/officeart/2005/8/layout/arrow2"/>
    <dgm:cxn modelId="{C449EE16-3351-B84F-B328-4C52058674A5}" type="presParOf" srcId="{8E471AC6-498E-AD45-884A-B2292126E877}" destId="{55D96223-44E5-D44E-81DE-210CBEF940F6}" srcOrd="3" destOrd="0" presId="urn:microsoft.com/office/officeart/2005/8/layout/arrow2"/>
    <dgm:cxn modelId="{2E7F13AB-9DB4-D54F-88A5-645BB8461413}" type="presParOf" srcId="{8E471AC6-498E-AD45-884A-B2292126E877}" destId="{DED3445F-3A37-8E45-BBC5-1D451C7591B9}" srcOrd="4" destOrd="0" presId="urn:microsoft.com/office/officeart/2005/8/layout/arrow2"/>
    <dgm:cxn modelId="{93EDCF41-978A-6B4D-993C-2F27B889C85D}" type="presParOf" srcId="{8E471AC6-498E-AD45-884A-B2292126E877}" destId="{64396503-39E1-A945-908F-3F30CA86DC4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C09D79-D2DD-7440-B091-8C4970A3309F}" type="doc">
      <dgm:prSet loTypeId="urn:microsoft.com/office/officeart/2005/8/layout/process5" loCatId="relationship" qsTypeId="urn:microsoft.com/office/officeart/2005/8/quickstyle/simple1" qsCatId="simple" csTypeId="urn:microsoft.com/office/officeart/2005/8/colors/accent1_2" csCatId="accent1" phldr="1"/>
      <dgm:spPr/>
      <dgm:t>
        <a:bodyPr/>
        <a:lstStyle/>
        <a:p>
          <a:endParaRPr lang="it-IT"/>
        </a:p>
      </dgm:t>
    </dgm:pt>
    <dgm:pt modelId="{9C650FD6-7F8C-4347-8FD2-742CF780D61F}">
      <dgm:prSet/>
      <dgm:spPr/>
      <dgm:t>
        <a:bodyPr/>
        <a:lstStyle/>
        <a:p>
          <a:r>
            <a:rPr lang="it-IT"/>
            <a:t>Collegialità</a:t>
          </a:r>
        </a:p>
      </dgm:t>
    </dgm:pt>
    <dgm:pt modelId="{174E71AB-17A7-BF40-8F3E-E204853558BF}" type="parTrans" cxnId="{372C35D0-7E94-FB45-B711-D454EE7945A2}">
      <dgm:prSet/>
      <dgm:spPr/>
      <dgm:t>
        <a:bodyPr/>
        <a:lstStyle/>
        <a:p>
          <a:endParaRPr lang="it-IT"/>
        </a:p>
      </dgm:t>
    </dgm:pt>
    <dgm:pt modelId="{2919C451-8354-714A-88D3-37B0FA3E9E85}" type="sibTrans" cxnId="{372C35D0-7E94-FB45-B711-D454EE7945A2}">
      <dgm:prSet/>
      <dgm:spPr/>
      <dgm:t>
        <a:bodyPr/>
        <a:lstStyle/>
        <a:p>
          <a:endParaRPr lang="it-IT"/>
        </a:p>
      </dgm:t>
    </dgm:pt>
    <dgm:pt modelId="{08929601-00B4-C44F-AA46-7AA273022611}">
      <dgm:prSet/>
      <dgm:spPr/>
      <dgm:t>
        <a:bodyPr/>
        <a:lstStyle/>
        <a:p>
          <a:r>
            <a:rPr lang="it-IT"/>
            <a:t>Collaborazione </a:t>
          </a:r>
        </a:p>
      </dgm:t>
    </dgm:pt>
    <dgm:pt modelId="{6BFAD5D0-AF2C-4447-BABF-00B501C503A3}" type="parTrans" cxnId="{ED9ED70A-28B5-C74D-8105-DF3EC69D96D8}">
      <dgm:prSet/>
      <dgm:spPr/>
      <dgm:t>
        <a:bodyPr/>
        <a:lstStyle/>
        <a:p>
          <a:endParaRPr lang="it-IT"/>
        </a:p>
      </dgm:t>
    </dgm:pt>
    <dgm:pt modelId="{D72B9D21-FE9A-1145-807C-093968A03D7F}" type="sibTrans" cxnId="{ED9ED70A-28B5-C74D-8105-DF3EC69D96D8}">
      <dgm:prSet/>
      <dgm:spPr/>
      <dgm:t>
        <a:bodyPr/>
        <a:lstStyle/>
        <a:p>
          <a:endParaRPr lang="it-IT"/>
        </a:p>
      </dgm:t>
    </dgm:pt>
    <dgm:pt modelId="{8A2FC734-EB30-BE41-A17F-A4372C789BBD}">
      <dgm:prSet/>
      <dgm:spPr/>
      <dgm:t>
        <a:bodyPr/>
        <a:lstStyle/>
        <a:p>
          <a:r>
            <a:rPr lang="it-IT"/>
            <a:t>Condivisione</a:t>
          </a:r>
        </a:p>
      </dgm:t>
    </dgm:pt>
    <dgm:pt modelId="{E3CF94CD-A592-104C-A409-41BD941AAB98}" type="parTrans" cxnId="{C0C61809-6ECA-C240-868F-0562107929F1}">
      <dgm:prSet/>
      <dgm:spPr/>
      <dgm:t>
        <a:bodyPr/>
        <a:lstStyle/>
        <a:p>
          <a:endParaRPr lang="it-IT"/>
        </a:p>
      </dgm:t>
    </dgm:pt>
    <dgm:pt modelId="{F81D9E26-7535-D142-A855-2BFB1CC45015}" type="sibTrans" cxnId="{C0C61809-6ECA-C240-868F-0562107929F1}">
      <dgm:prSet/>
      <dgm:spPr/>
      <dgm:t>
        <a:bodyPr/>
        <a:lstStyle/>
        <a:p>
          <a:endParaRPr lang="it-IT"/>
        </a:p>
      </dgm:t>
    </dgm:pt>
    <dgm:pt modelId="{1F171364-41A3-6D43-99A1-DA754366172C}">
      <dgm:prSet/>
      <dgm:spPr/>
      <dgm:t>
        <a:bodyPr/>
        <a:lstStyle/>
        <a:p>
          <a:r>
            <a:rPr lang="it-IT"/>
            <a:t>Coprogettazione </a:t>
          </a:r>
        </a:p>
      </dgm:t>
    </dgm:pt>
    <dgm:pt modelId="{D260D017-3128-BA46-A108-335BD7F08E8C}" type="parTrans" cxnId="{F409829C-733B-3947-BCD1-4C3384C303B1}">
      <dgm:prSet/>
      <dgm:spPr/>
      <dgm:t>
        <a:bodyPr/>
        <a:lstStyle/>
        <a:p>
          <a:endParaRPr lang="it-IT"/>
        </a:p>
      </dgm:t>
    </dgm:pt>
    <dgm:pt modelId="{9BDB0AD7-8E91-644D-A158-4164F1D7E28D}" type="sibTrans" cxnId="{F409829C-733B-3947-BCD1-4C3384C303B1}">
      <dgm:prSet/>
      <dgm:spPr/>
      <dgm:t>
        <a:bodyPr/>
        <a:lstStyle/>
        <a:p>
          <a:endParaRPr lang="it-IT"/>
        </a:p>
      </dgm:t>
    </dgm:pt>
    <dgm:pt modelId="{3FD8C461-53D0-5E4A-B480-52B09B905CD6}">
      <dgm:prSet/>
      <dgm:spPr/>
      <dgm:t>
        <a:bodyPr/>
        <a:lstStyle/>
        <a:p>
          <a:r>
            <a:rPr lang="it-IT"/>
            <a:t>Covalutazione </a:t>
          </a:r>
        </a:p>
      </dgm:t>
    </dgm:pt>
    <dgm:pt modelId="{18CBF899-5CBE-4649-AAAF-D70CB72523E8}" type="parTrans" cxnId="{6AE67C8A-E169-CC4B-A0E8-540B80B5B433}">
      <dgm:prSet/>
      <dgm:spPr/>
      <dgm:t>
        <a:bodyPr/>
        <a:lstStyle/>
        <a:p>
          <a:endParaRPr lang="it-IT"/>
        </a:p>
      </dgm:t>
    </dgm:pt>
    <dgm:pt modelId="{8411CA4C-82C7-9648-9E36-53651C2ED9AD}" type="sibTrans" cxnId="{6AE67C8A-E169-CC4B-A0E8-540B80B5B433}">
      <dgm:prSet/>
      <dgm:spPr/>
      <dgm:t>
        <a:bodyPr/>
        <a:lstStyle/>
        <a:p>
          <a:endParaRPr lang="it-IT"/>
        </a:p>
      </dgm:t>
    </dgm:pt>
    <dgm:pt modelId="{2C23C899-E854-7640-8AA0-24657CD35648}">
      <dgm:prSet/>
      <dgm:spPr/>
      <dgm:t>
        <a:bodyPr/>
        <a:lstStyle/>
        <a:p>
          <a:r>
            <a:rPr lang="it-IT"/>
            <a:t>Contitolarità </a:t>
          </a:r>
        </a:p>
      </dgm:t>
    </dgm:pt>
    <dgm:pt modelId="{49C88DC4-E5FD-B54C-8E9E-CFF2BAFD3BBA}" type="parTrans" cxnId="{58C24ABD-4CB2-114C-8857-643D342C0357}">
      <dgm:prSet/>
      <dgm:spPr/>
      <dgm:t>
        <a:bodyPr/>
        <a:lstStyle/>
        <a:p>
          <a:endParaRPr lang="it-IT"/>
        </a:p>
      </dgm:t>
    </dgm:pt>
    <dgm:pt modelId="{1F11EA6A-D36F-164D-947B-F0372DECDF79}" type="sibTrans" cxnId="{58C24ABD-4CB2-114C-8857-643D342C0357}">
      <dgm:prSet/>
      <dgm:spPr/>
      <dgm:t>
        <a:bodyPr/>
        <a:lstStyle/>
        <a:p>
          <a:endParaRPr lang="it-IT"/>
        </a:p>
      </dgm:t>
    </dgm:pt>
    <dgm:pt modelId="{78C82554-C8D9-5040-B96A-5E3C6F086128}">
      <dgm:prSet/>
      <dgm:spPr/>
      <dgm:t>
        <a:bodyPr/>
        <a:lstStyle/>
        <a:p>
          <a:r>
            <a:rPr lang="it-IT" dirty="0"/>
            <a:t>Rete </a:t>
          </a:r>
        </a:p>
      </dgm:t>
    </dgm:pt>
    <dgm:pt modelId="{A26BF1CA-86EE-B841-BDFB-2F5269873930}" type="parTrans" cxnId="{5FF35BAE-D90A-4E4D-9F85-F7B78B5FD5CC}">
      <dgm:prSet/>
      <dgm:spPr/>
      <dgm:t>
        <a:bodyPr/>
        <a:lstStyle/>
        <a:p>
          <a:endParaRPr lang="it-IT"/>
        </a:p>
      </dgm:t>
    </dgm:pt>
    <dgm:pt modelId="{A3AD4D29-8A11-B04F-8B53-ED43649F4340}" type="sibTrans" cxnId="{5FF35BAE-D90A-4E4D-9F85-F7B78B5FD5CC}">
      <dgm:prSet/>
      <dgm:spPr/>
      <dgm:t>
        <a:bodyPr/>
        <a:lstStyle/>
        <a:p>
          <a:endParaRPr lang="it-IT"/>
        </a:p>
      </dgm:t>
    </dgm:pt>
    <dgm:pt modelId="{AD249C60-4297-084E-AC9C-C4059AD5AEF7}">
      <dgm:prSet/>
      <dgm:spPr/>
      <dgm:t>
        <a:bodyPr/>
        <a:lstStyle/>
        <a:p>
          <a:r>
            <a:rPr lang="it-IT"/>
            <a:t>Sinergia </a:t>
          </a:r>
        </a:p>
      </dgm:t>
    </dgm:pt>
    <dgm:pt modelId="{AE35FE88-BB40-3F41-9991-CB506EA6075B}" type="parTrans" cxnId="{D790599D-A7B7-F04A-8309-F6945C356263}">
      <dgm:prSet/>
      <dgm:spPr/>
      <dgm:t>
        <a:bodyPr/>
        <a:lstStyle/>
        <a:p>
          <a:endParaRPr lang="it-IT"/>
        </a:p>
      </dgm:t>
    </dgm:pt>
    <dgm:pt modelId="{A79A0072-E433-744F-840A-1426052AAFD7}" type="sibTrans" cxnId="{D790599D-A7B7-F04A-8309-F6945C356263}">
      <dgm:prSet/>
      <dgm:spPr/>
      <dgm:t>
        <a:bodyPr/>
        <a:lstStyle/>
        <a:p>
          <a:endParaRPr lang="it-IT"/>
        </a:p>
      </dgm:t>
    </dgm:pt>
    <dgm:pt modelId="{8D4A95BD-B458-0C42-B081-FE18F730B282}">
      <dgm:prSet/>
      <dgm:spPr/>
      <dgm:t>
        <a:bodyPr/>
        <a:lstStyle/>
        <a:p>
          <a:r>
            <a:rPr lang="it-IT" dirty="0"/>
            <a:t>Corresponsabilità </a:t>
          </a:r>
        </a:p>
      </dgm:t>
    </dgm:pt>
    <dgm:pt modelId="{0E0E1256-7D47-264B-9ACA-5C2E76C2BC2B}" type="parTrans" cxnId="{02D1389A-1119-234F-A4C8-DEEA631E21B5}">
      <dgm:prSet/>
      <dgm:spPr/>
      <dgm:t>
        <a:bodyPr/>
        <a:lstStyle/>
        <a:p>
          <a:endParaRPr lang="it-IT"/>
        </a:p>
      </dgm:t>
    </dgm:pt>
    <dgm:pt modelId="{C8BB4BC9-29D2-0A46-A95E-300737369C65}" type="sibTrans" cxnId="{02D1389A-1119-234F-A4C8-DEEA631E21B5}">
      <dgm:prSet/>
      <dgm:spPr/>
      <dgm:t>
        <a:bodyPr/>
        <a:lstStyle/>
        <a:p>
          <a:endParaRPr lang="it-IT"/>
        </a:p>
      </dgm:t>
    </dgm:pt>
    <dgm:pt modelId="{6B699372-AAB5-A849-905F-B77D35368A73}" type="pres">
      <dgm:prSet presAssocID="{62C09D79-D2DD-7440-B091-8C4970A3309F}" presName="diagram" presStyleCnt="0">
        <dgm:presLayoutVars>
          <dgm:dir/>
          <dgm:resizeHandles val="exact"/>
        </dgm:presLayoutVars>
      </dgm:prSet>
      <dgm:spPr/>
    </dgm:pt>
    <dgm:pt modelId="{AFE1781A-FC9C-4B4E-9730-248AE3BF86DA}" type="pres">
      <dgm:prSet presAssocID="{9C650FD6-7F8C-4347-8FD2-742CF780D61F}" presName="node" presStyleLbl="node1" presStyleIdx="0" presStyleCnt="9">
        <dgm:presLayoutVars>
          <dgm:bulletEnabled val="1"/>
        </dgm:presLayoutVars>
      </dgm:prSet>
      <dgm:spPr/>
    </dgm:pt>
    <dgm:pt modelId="{E0A74337-4792-E54D-85EA-95728A161216}" type="pres">
      <dgm:prSet presAssocID="{2919C451-8354-714A-88D3-37B0FA3E9E85}" presName="sibTrans" presStyleLbl="sibTrans2D1" presStyleIdx="0" presStyleCnt="8"/>
      <dgm:spPr/>
    </dgm:pt>
    <dgm:pt modelId="{5462364A-5D83-5B4D-A933-28759E3209B2}" type="pres">
      <dgm:prSet presAssocID="{2919C451-8354-714A-88D3-37B0FA3E9E85}" presName="connectorText" presStyleLbl="sibTrans2D1" presStyleIdx="0" presStyleCnt="8"/>
      <dgm:spPr/>
    </dgm:pt>
    <dgm:pt modelId="{A468ECC7-CDEB-B341-ADA9-5E7BBB3D830D}" type="pres">
      <dgm:prSet presAssocID="{08929601-00B4-C44F-AA46-7AA273022611}" presName="node" presStyleLbl="node1" presStyleIdx="1" presStyleCnt="9">
        <dgm:presLayoutVars>
          <dgm:bulletEnabled val="1"/>
        </dgm:presLayoutVars>
      </dgm:prSet>
      <dgm:spPr/>
    </dgm:pt>
    <dgm:pt modelId="{53FF4401-C205-9B4F-A747-F49F5E31A6CD}" type="pres">
      <dgm:prSet presAssocID="{D72B9D21-FE9A-1145-807C-093968A03D7F}" presName="sibTrans" presStyleLbl="sibTrans2D1" presStyleIdx="1" presStyleCnt="8"/>
      <dgm:spPr/>
    </dgm:pt>
    <dgm:pt modelId="{CA461640-59BA-8C47-858B-0BCE9DAB5F87}" type="pres">
      <dgm:prSet presAssocID="{D72B9D21-FE9A-1145-807C-093968A03D7F}" presName="connectorText" presStyleLbl="sibTrans2D1" presStyleIdx="1" presStyleCnt="8"/>
      <dgm:spPr/>
    </dgm:pt>
    <dgm:pt modelId="{3DB5948A-783D-FD4E-8109-C7E6A17E2D23}" type="pres">
      <dgm:prSet presAssocID="{8A2FC734-EB30-BE41-A17F-A4372C789BBD}" presName="node" presStyleLbl="node1" presStyleIdx="2" presStyleCnt="9">
        <dgm:presLayoutVars>
          <dgm:bulletEnabled val="1"/>
        </dgm:presLayoutVars>
      </dgm:prSet>
      <dgm:spPr/>
    </dgm:pt>
    <dgm:pt modelId="{48168FAB-A58E-5C45-BEAB-D2FC0B998997}" type="pres">
      <dgm:prSet presAssocID="{F81D9E26-7535-D142-A855-2BFB1CC45015}" presName="sibTrans" presStyleLbl="sibTrans2D1" presStyleIdx="2" presStyleCnt="8"/>
      <dgm:spPr/>
    </dgm:pt>
    <dgm:pt modelId="{FF515D10-5AC0-E644-BBDD-8BE1F9B83A91}" type="pres">
      <dgm:prSet presAssocID="{F81D9E26-7535-D142-A855-2BFB1CC45015}" presName="connectorText" presStyleLbl="sibTrans2D1" presStyleIdx="2" presStyleCnt="8"/>
      <dgm:spPr/>
    </dgm:pt>
    <dgm:pt modelId="{88A74639-E2A8-FC43-825B-4F5F8A98DCB5}" type="pres">
      <dgm:prSet presAssocID="{1F171364-41A3-6D43-99A1-DA754366172C}" presName="node" presStyleLbl="node1" presStyleIdx="3" presStyleCnt="9">
        <dgm:presLayoutVars>
          <dgm:bulletEnabled val="1"/>
        </dgm:presLayoutVars>
      </dgm:prSet>
      <dgm:spPr/>
    </dgm:pt>
    <dgm:pt modelId="{F828FE51-3A49-F749-A3B5-A878FEA3C7A7}" type="pres">
      <dgm:prSet presAssocID="{9BDB0AD7-8E91-644D-A158-4164F1D7E28D}" presName="sibTrans" presStyleLbl="sibTrans2D1" presStyleIdx="3" presStyleCnt="8"/>
      <dgm:spPr/>
    </dgm:pt>
    <dgm:pt modelId="{D43EC6BF-BD4E-9849-8BC7-284A6A8A6DC2}" type="pres">
      <dgm:prSet presAssocID="{9BDB0AD7-8E91-644D-A158-4164F1D7E28D}" presName="connectorText" presStyleLbl="sibTrans2D1" presStyleIdx="3" presStyleCnt="8"/>
      <dgm:spPr/>
    </dgm:pt>
    <dgm:pt modelId="{B3CC9FF4-0B85-1F41-A17D-7AFA8FE3C0D7}" type="pres">
      <dgm:prSet presAssocID="{3FD8C461-53D0-5E4A-B480-52B09B905CD6}" presName="node" presStyleLbl="node1" presStyleIdx="4" presStyleCnt="9">
        <dgm:presLayoutVars>
          <dgm:bulletEnabled val="1"/>
        </dgm:presLayoutVars>
      </dgm:prSet>
      <dgm:spPr/>
    </dgm:pt>
    <dgm:pt modelId="{06B6D36B-9B88-6E41-89E1-329D0EFA262E}" type="pres">
      <dgm:prSet presAssocID="{8411CA4C-82C7-9648-9E36-53651C2ED9AD}" presName="sibTrans" presStyleLbl="sibTrans2D1" presStyleIdx="4" presStyleCnt="8"/>
      <dgm:spPr/>
    </dgm:pt>
    <dgm:pt modelId="{A783A259-E391-6A4D-8929-F4B383509C2D}" type="pres">
      <dgm:prSet presAssocID="{8411CA4C-82C7-9648-9E36-53651C2ED9AD}" presName="connectorText" presStyleLbl="sibTrans2D1" presStyleIdx="4" presStyleCnt="8"/>
      <dgm:spPr/>
    </dgm:pt>
    <dgm:pt modelId="{D9AB9E97-0495-7D42-B750-55A5F54BD03A}" type="pres">
      <dgm:prSet presAssocID="{2C23C899-E854-7640-8AA0-24657CD35648}" presName="node" presStyleLbl="node1" presStyleIdx="5" presStyleCnt="9">
        <dgm:presLayoutVars>
          <dgm:bulletEnabled val="1"/>
        </dgm:presLayoutVars>
      </dgm:prSet>
      <dgm:spPr/>
    </dgm:pt>
    <dgm:pt modelId="{0B296396-C3AF-D443-BC55-D7C2EC34EC73}" type="pres">
      <dgm:prSet presAssocID="{1F11EA6A-D36F-164D-947B-F0372DECDF79}" presName="sibTrans" presStyleLbl="sibTrans2D1" presStyleIdx="5" presStyleCnt="8"/>
      <dgm:spPr/>
    </dgm:pt>
    <dgm:pt modelId="{B26D052D-4E2D-0A45-81C4-A93DBBE11186}" type="pres">
      <dgm:prSet presAssocID="{1F11EA6A-D36F-164D-947B-F0372DECDF79}" presName="connectorText" presStyleLbl="sibTrans2D1" presStyleIdx="5" presStyleCnt="8"/>
      <dgm:spPr/>
    </dgm:pt>
    <dgm:pt modelId="{D77EA938-F1EA-304E-869C-37EE2EB38043}" type="pres">
      <dgm:prSet presAssocID="{78C82554-C8D9-5040-B96A-5E3C6F086128}" presName="node" presStyleLbl="node1" presStyleIdx="6" presStyleCnt="9">
        <dgm:presLayoutVars>
          <dgm:bulletEnabled val="1"/>
        </dgm:presLayoutVars>
      </dgm:prSet>
      <dgm:spPr/>
    </dgm:pt>
    <dgm:pt modelId="{9E65A85B-B6D5-AE4F-9978-7AE8A72B70F6}" type="pres">
      <dgm:prSet presAssocID="{A3AD4D29-8A11-B04F-8B53-ED43649F4340}" presName="sibTrans" presStyleLbl="sibTrans2D1" presStyleIdx="6" presStyleCnt="8"/>
      <dgm:spPr/>
    </dgm:pt>
    <dgm:pt modelId="{9654A541-E1F4-3144-AA33-CBB2ABB71A44}" type="pres">
      <dgm:prSet presAssocID="{A3AD4D29-8A11-B04F-8B53-ED43649F4340}" presName="connectorText" presStyleLbl="sibTrans2D1" presStyleIdx="6" presStyleCnt="8"/>
      <dgm:spPr/>
    </dgm:pt>
    <dgm:pt modelId="{FDD1DF4B-1FBA-F849-BF16-5A540259BB83}" type="pres">
      <dgm:prSet presAssocID="{AD249C60-4297-084E-AC9C-C4059AD5AEF7}" presName="node" presStyleLbl="node1" presStyleIdx="7" presStyleCnt="9">
        <dgm:presLayoutVars>
          <dgm:bulletEnabled val="1"/>
        </dgm:presLayoutVars>
      </dgm:prSet>
      <dgm:spPr/>
    </dgm:pt>
    <dgm:pt modelId="{8E7385A7-D637-ED40-966E-BB2173F981B4}" type="pres">
      <dgm:prSet presAssocID="{A79A0072-E433-744F-840A-1426052AAFD7}" presName="sibTrans" presStyleLbl="sibTrans2D1" presStyleIdx="7" presStyleCnt="8"/>
      <dgm:spPr/>
    </dgm:pt>
    <dgm:pt modelId="{1B4BBD5F-DACA-3D43-A270-B92B9AF12203}" type="pres">
      <dgm:prSet presAssocID="{A79A0072-E433-744F-840A-1426052AAFD7}" presName="connectorText" presStyleLbl="sibTrans2D1" presStyleIdx="7" presStyleCnt="8"/>
      <dgm:spPr/>
    </dgm:pt>
    <dgm:pt modelId="{421F3973-2732-4E43-87A0-1B0165547F23}" type="pres">
      <dgm:prSet presAssocID="{8D4A95BD-B458-0C42-B081-FE18F730B282}" presName="node" presStyleLbl="node1" presStyleIdx="8" presStyleCnt="9" custLinFactNeighborX="1696" custLinFactNeighborY="1414">
        <dgm:presLayoutVars>
          <dgm:bulletEnabled val="1"/>
        </dgm:presLayoutVars>
      </dgm:prSet>
      <dgm:spPr/>
    </dgm:pt>
  </dgm:ptLst>
  <dgm:cxnLst>
    <dgm:cxn modelId="{F9E3A206-2A6C-5C46-862C-8333D2E8BBA0}" type="presOf" srcId="{2919C451-8354-714A-88D3-37B0FA3E9E85}" destId="{E0A74337-4792-E54D-85EA-95728A161216}" srcOrd="0" destOrd="0" presId="urn:microsoft.com/office/officeart/2005/8/layout/process5"/>
    <dgm:cxn modelId="{C187EE08-7562-2740-B1E3-5C1473D7EDF2}" type="presOf" srcId="{A3AD4D29-8A11-B04F-8B53-ED43649F4340}" destId="{9E65A85B-B6D5-AE4F-9978-7AE8A72B70F6}" srcOrd="0" destOrd="0" presId="urn:microsoft.com/office/officeart/2005/8/layout/process5"/>
    <dgm:cxn modelId="{86FB1709-5D0D-324D-933A-DA83ED1736B7}" type="presOf" srcId="{78C82554-C8D9-5040-B96A-5E3C6F086128}" destId="{D77EA938-F1EA-304E-869C-37EE2EB38043}" srcOrd="0" destOrd="0" presId="urn:microsoft.com/office/officeart/2005/8/layout/process5"/>
    <dgm:cxn modelId="{C0C61809-6ECA-C240-868F-0562107929F1}" srcId="{62C09D79-D2DD-7440-B091-8C4970A3309F}" destId="{8A2FC734-EB30-BE41-A17F-A4372C789BBD}" srcOrd="2" destOrd="0" parTransId="{E3CF94CD-A592-104C-A409-41BD941AAB98}" sibTransId="{F81D9E26-7535-D142-A855-2BFB1CC45015}"/>
    <dgm:cxn modelId="{ED9ED70A-28B5-C74D-8105-DF3EC69D96D8}" srcId="{62C09D79-D2DD-7440-B091-8C4970A3309F}" destId="{08929601-00B4-C44F-AA46-7AA273022611}" srcOrd="1" destOrd="0" parTransId="{6BFAD5D0-AF2C-4447-BABF-00B501C503A3}" sibTransId="{D72B9D21-FE9A-1145-807C-093968A03D7F}"/>
    <dgm:cxn modelId="{93E81B11-C9B5-9B43-8725-572F944145AC}" type="presOf" srcId="{AD249C60-4297-084E-AC9C-C4059AD5AEF7}" destId="{FDD1DF4B-1FBA-F849-BF16-5A540259BB83}" srcOrd="0" destOrd="0" presId="urn:microsoft.com/office/officeart/2005/8/layout/process5"/>
    <dgm:cxn modelId="{1C822913-3446-D24E-945E-A824FD70AC4C}" type="presOf" srcId="{D72B9D21-FE9A-1145-807C-093968A03D7F}" destId="{CA461640-59BA-8C47-858B-0BCE9DAB5F87}" srcOrd="1" destOrd="0" presId="urn:microsoft.com/office/officeart/2005/8/layout/process5"/>
    <dgm:cxn modelId="{77C7741E-1D5A-604E-ACDF-B29CC042D6D1}" type="presOf" srcId="{1F171364-41A3-6D43-99A1-DA754366172C}" destId="{88A74639-E2A8-FC43-825B-4F5F8A98DCB5}" srcOrd="0" destOrd="0" presId="urn:microsoft.com/office/officeart/2005/8/layout/process5"/>
    <dgm:cxn modelId="{F3ADD91F-9A1E-1F49-8520-974EF37739FF}" type="presOf" srcId="{2919C451-8354-714A-88D3-37B0FA3E9E85}" destId="{5462364A-5D83-5B4D-A933-28759E3209B2}" srcOrd="1" destOrd="0" presId="urn:microsoft.com/office/officeart/2005/8/layout/process5"/>
    <dgm:cxn modelId="{CBC72D20-1BAC-5045-8CE9-0EE9EF726B2B}" type="presOf" srcId="{08929601-00B4-C44F-AA46-7AA273022611}" destId="{A468ECC7-CDEB-B341-ADA9-5E7BBB3D830D}" srcOrd="0" destOrd="0" presId="urn:microsoft.com/office/officeart/2005/8/layout/process5"/>
    <dgm:cxn modelId="{E729D826-D4D4-694A-8B08-D58AD4A3203B}" type="presOf" srcId="{D72B9D21-FE9A-1145-807C-093968A03D7F}" destId="{53FF4401-C205-9B4F-A747-F49F5E31A6CD}" srcOrd="0" destOrd="0" presId="urn:microsoft.com/office/officeart/2005/8/layout/process5"/>
    <dgm:cxn modelId="{BA53622C-E453-E947-B142-76EAFADE9267}" type="presOf" srcId="{A3AD4D29-8A11-B04F-8B53-ED43649F4340}" destId="{9654A541-E1F4-3144-AA33-CBB2ABB71A44}" srcOrd="1" destOrd="0" presId="urn:microsoft.com/office/officeart/2005/8/layout/process5"/>
    <dgm:cxn modelId="{18DCEA39-50DD-2C44-9CB0-D0794B9F4361}" type="presOf" srcId="{62C09D79-D2DD-7440-B091-8C4970A3309F}" destId="{6B699372-AAB5-A849-905F-B77D35368A73}" srcOrd="0" destOrd="0" presId="urn:microsoft.com/office/officeart/2005/8/layout/process5"/>
    <dgm:cxn modelId="{5357B444-DA27-E244-A610-6DC1BC46D327}" type="presOf" srcId="{3FD8C461-53D0-5E4A-B480-52B09B905CD6}" destId="{B3CC9FF4-0B85-1F41-A17D-7AFA8FE3C0D7}" srcOrd="0" destOrd="0" presId="urn:microsoft.com/office/officeart/2005/8/layout/process5"/>
    <dgm:cxn modelId="{F53E5051-9B9D-F149-A8A7-CF5E06EED6E2}" type="presOf" srcId="{9BDB0AD7-8E91-644D-A158-4164F1D7E28D}" destId="{D43EC6BF-BD4E-9849-8BC7-284A6A8A6DC2}" srcOrd="1" destOrd="0" presId="urn:microsoft.com/office/officeart/2005/8/layout/process5"/>
    <dgm:cxn modelId="{3A7AA360-5BB6-C443-801B-728452AD57C9}" type="presOf" srcId="{8411CA4C-82C7-9648-9E36-53651C2ED9AD}" destId="{06B6D36B-9B88-6E41-89E1-329D0EFA262E}" srcOrd="0" destOrd="0" presId="urn:microsoft.com/office/officeart/2005/8/layout/process5"/>
    <dgm:cxn modelId="{BA359268-C05C-7B4F-96D2-08E7E2FCD1A1}" type="presOf" srcId="{A79A0072-E433-744F-840A-1426052AAFD7}" destId="{8E7385A7-D637-ED40-966E-BB2173F981B4}" srcOrd="0" destOrd="0" presId="urn:microsoft.com/office/officeart/2005/8/layout/process5"/>
    <dgm:cxn modelId="{3DB2F375-5C5B-5248-B855-9FA6A6D18DAC}" type="presOf" srcId="{1F11EA6A-D36F-164D-947B-F0372DECDF79}" destId="{0B296396-C3AF-D443-BC55-D7C2EC34EC73}" srcOrd="0" destOrd="0" presId="urn:microsoft.com/office/officeart/2005/8/layout/process5"/>
    <dgm:cxn modelId="{6AE67C8A-E169-CC4B-A0E8-540B80B5B433}" srcId="{62C09D79-D2DD-7440-B091-8C4970A3309F}" destId="{3FD8C461-53D0-5E4A-B480-52B09B905CD6}" srcOrd="4" destOrd="0" parTransId="{18CBF899-5CBE-4649-AAAF-D70CB72523E8}" sibTransId="{8411CA4C-82C7-9648-9E36-53651C2ED9AD}"/>
    <dgm:cxn modelId="{989AF298-B14D-D547-99CA-94E404956D45}" type="presOf" srcId="{8A2FC734-EB30-BE41-A17F-A4372C789BBD}" destId="{3DB5948A-783D-FD4E-8109-C7E6A17E2D23}" srcOrd="0" destOrd="0" presId="urn:microsoft.com/office/officeart/2005/8/layout/process5"/>
    <dgm:cxn modelId="{02D1389A-1119-234F-A4C8-DEEA631E21B5}" srcId="{62C09D79-D2DD-7440-B091-8C4970A3309F}" destId="{8D4A95BD-B458-0C42-B081-FE18F730B282}" srcOrd="8" destOrd="0" parTransId="{0E0E1256-7D47-264B-9ACA-5C2E76C2BC2B}" sibTransId="{C8BB4BC9-29D2-0A46-A95E-300737369C65}"/>
    <dgm:cxn modelId="{F409829C-733B-3947-BCD1-4C3384C303B1}" srcId="{62C09D79-D2DD-7440-B091-8C4970A3309F}" destId="{1F171364-41A3-6D43-99A1-DA754366172C}" srcOrd="3" destOrd="0" parTransId="{D260D017-3128-BA46-A108-335BD7F08E8C}" sibTransId="{9BDB0AD7-8E91-644D-A158-4164F1D7E28D}"/>
    <dgm:cxn modelId="{D790599D-A7B7-F04A-8309-F6945C356263}" srcId="{62C09D79-D2DD-7440-B091-8C4970A3309F}" destId="{AD249C60-4297-084E-AC9C-C4059AD5AEF7}" srcOrd="7" destOrd="0" parTransId="{AE35FE88-BB40-3F41-9991-CB506EA6075B}" sibTransId="{A79A0072-E433-744F-840A-1426052AAFD7}"/>
    <dgm:cxn modelId="{4608E3A0-0660-BA4F-9336-1FACF1DDC79B}" type="presOf" srcId="{2C23C899-E854-7640-8AA0-24657CD35648}" destId="{D9AB9E97-0495-7D42-B750-55A5F54BD03A}" srcOrd="0" destOrd="0" presId="urn:microsoft.com/office/officeart/2005/8/layout/process5"/>
    <dgm:cxn modelId="{769A21AD-E66E-A346-9119-C7775A3C2C80}" type="presOf" srcId="{1F11EA6A-D36F-164D-947B-F0372DECDF79}" destId="{B26D052D-4E2D-0A45-81C4-A93DBBE11186}" srcOrd="1" destOrd="0" presId="urn:microsoft.com/office/officeart/2005/8/layout/process5"/>
    <dgm:cxn modelId="{5FF35BAE-D90A-4E4D-9F85-F7B78B5FD5CC}" srcId="{62C09D79-D2DD-7440-B091-8C4970A3309F}" destId="{78C82554-C8D9-5040-B96A-5E3C6F086128}" srcOrd="6" destOrd="0" parTransId="{A26BF1CA-86EE-B841-BDFB-2F5269873930}" sibTransId="{A3AD4D29-8A11-B04F-8B53-ED43649F4340}"/>
    <dgm:cxn modelId="{26B2A5B2-F6BF-9D4E-9CAD-9A3600F33BBF}" type="presOf" srcId="{8411CA4C-82C7-9648-9E36-53651C2ED9AD}" destId="{A783A259-E391-6A4D-8929-F4B383509C2D}" srcOrd="1" destOrd="0" presId="urn:microsoft.com/office/officeart/2005/8/layout/process5"/>
    <dgm:cxn modelId="{FB4926B9-8C25-A348-A3B5-88FBB8801C5A}" type="presOf" srcId="{A79A0072-E433-744F-840A-1426052AAFD7}" destId="{1B4BBD5F-DACA-3D43-A270-B92B9AF12203}" srcOrd="1" destOrd="0" presId="urn:microsoft.com/office/officeart/2005/8/layout/process5"/>
    <dgm:cxn modelId="{58C24ABD-4CB2-114C-8857-643D342C0357}" srcId="{62C09D79-D2DD-7440-B091-8C4970A3309F}" destId="{2C23C899-E854-7640-8AA0-24657CD35648}" srcOrd="5" destOrd="0" parTransId="{49C88DC4-E5FD-B54C-8E9E-CFF2BAFD3BBA}" sibTransId="{1F11EA6A-D36F-164D-947B-F0372DECDF79}"/>
    <dgm:cxn modelId="{EC5A6FC1-EF2A-CC41-9439-7CD467AECD6F}" type="presOf" srcId="{9C650FD6-7F8C-4347-8FD2-742CF780D61F}" destId="{AFE1781A-FC9C-4B4E-9730-248AE3BF86DA}" srcOrd="0" destOrd="0" presId="urn:microsoft.com/office/officeart/2005/8/layout/process5"/>
    <dgm:cxn modelId="{B58BB1C7-0521-D845-91C0-3DBB027448FC}" type="presOf" srcId="{F81D9E26-7535-D142-A855-2BFB1CC45015}" destId="{FF515D10-5AC0-E644-BBDD-8BE1F9B83A91}" srcOrd="1" destOrd="0" presId="urn:microsoft.com/office/officeart/2005/8/layout/process5"/>
    <dgm:cxn modelId="{C741A8CC-EC7B-A343-BC9A-A9061BF666BE}" type="presOf" srcId="{F81D9E26-7535-D142-A855-2BFB1CC45015}" destId="{48168FAB-A58E-5C45-BEAB-D2FC0B998997}" srcOrd="0" destOrd="0" presId="urn:microsoft.com/office/officeart/2005/8/layout/process5"/>
    <dgm:cxn modelId="{372C35D0-7E94-FB45-B711-D454EE7945A2}" srcId="{62C09D79-D2DD-7440-B091-8C4970A3309F}" destId="{9C650FD6-7F8C-4347-8FD2-742CF780D61F}" srcOrd="0" destOrd="0" parTransId="{174E71AB-17A7-BF40-8F3E-E204853558BF}" sibTransId="{2919C451-8354-714A-88D3-37B0FA3E9E85}"/>
    <dgm:cxn modelId="{A0927CD2-26F8-AF4F-A670-2025F7DF84BD}" type="presOf" srcId="{9BDB0AD7-8E91-644D-A158-4164F1D7E28D}" destId="{F828FE51-3A49-F749-A3B5-A878FEA3C7A7}" srcOrd="0" destOrd="0" presId="urn:microsoft.com/office/officeart/2005/8/layout/process5"/>
    <dgm:cxn modelId="{7C347ED4-AEB2-934B-9B54-5C15F566A384}" type="presOf" srcId="{8D4A95BD-B458-0C42-B081-FE18F730B282}" destId="{421F3973-2732-4E43-87A0-1B0165547F23}" srcOrd="0" destOrd="0" presId="urn:microsoft.com/office/officeart/2005/8/layout/process5"/>
    <dgm:cxn modelId="{83BDA089-42F6-C346-99B0-2DAAB9ED2815}" type="presParOf" srcId="{6B699372-AAB5-A849-905F-B77D35368A73}" destId="{AFE1781A-FC9C-4B4E-9730-248AE3BF86DA}" srcOrd="0" destOrd="0" presId="urn:microsoft.com/office/officeart/2005/8/layout/process5"/>
    <dgm:cxn modelId="{3CB6BBB6-35B7-134D-94E9-32E6063218DD}" type="presParOf" srcId="{6B699372-AAB5-A849-905F-B77D35368A73}" destId="{E0A74337-4792-E54D-85EA-95728A161216}" srcOrd="1" destOrd="0" presId="urn:microsoft.com/office/officeart/2005/8/layout/process5"/>
    <dgm:cxn modelId="{8725383C-9166-4A46-9883-EA1582C85097}" type="presParOf" srcId="{E0A74337-4792-E54D-85EA-95728A161216}" destId="{5462364A-5D83-5B4D-A933-28759E3209B2}" srcOrd="0" destOrd="0" presId="urn:microsoft.com/office/officeart/2005/8/layout/process5"/>
    <dgm:cxn modelId="{4FDE8C49-AE72-6449-8FCB-46DB58DA4BD2}" type="presParOf" srcId="{6B699372-AAB5-A849-905F-B77D35368A73}" destId="{A468ECC7-CDEB-B341-ADA9-5E7BBB3D830D}" srcOrd="2" destOrd="0" presId="urn:microsoft.com/office/officeart/2005/8/layout/process5"/>
    <dgm:cxn modelId="{255E9B0F-46AC-7148-81B7-CB55E91AAB09}" type="presParOf" srcId="{6B699372-AAB5-A849-905F-B77D35368A73}" destId="{53FF4401-C205-9B4F-A747-F49F5E31A6CD}" srcOrd="3" destOrd="0" presId="urn:microsoft.com/office/officeart/2005/8/layout/process5"/>
    <dgm:cxn modelId="{E6BD7725-9601-9F4B-8083-D58CA8F2F057}" type="presParOf" srcId="{53FF4401-C205-9B4F-A747-F49F5E31A6CD}" destId="{CA461640-59BA-8C47-858B-0BCE9DAB5F87}" srcOrd="0" destOrd="0" presId="urn:microsoft.com/office/officeart/2005/8/layout/process5"/>
    <dgm:cxn modelId="{BB58078C-4099-0E43-A22A-A94D7117B0E7}" type="presParOf" srcId="{6B699372-AAB5-A849-905F-B77D35368A73}" destId="{3DB5948A-783D-FD4E-8109-C7E6A17E2D23}" srcOrd="4" destOrd="0" presId="urn:microsoft.com/office/officeart/2005/8/layout/process5"/>
    <dgm:cxn modelId="{AB828AC4-AEA2-8D47-8B82-A0365273DA33}" type="presParOf" srcId="{6B699372-AAB5-A849-905F-B77D35368A73}" destId="{48168FAB-A58E-5C45-BEAB-D2FC0B998997}" srcOrd="5" destOrd="0" presId="urn:microsoft.com/office/officeart/2005/8/layout/process5"/>
    <dgm:cxn modelId="{EFDAF96D-8EF4-5346-A815-91364A765C8D}" type="presParOf" srcId="{48168FAB-A58E-5C45-BEAB-D2FC0B998997}" destId="{FF515D10-5AC0-E644-BBDD-8BE1F9B83A91}" srcOrd="0" destOrd="0" presId="urn:microsoft.com/office/officeart/2005/8/layout/process5"/>
    <dgm:cxn modelId="{D00DDEBD-D570-8245-A907-EEED13ACC71D}" type="presParOf" srcId="{6B699372-AAB5-A849-905F-B77D35368A73}" destId="{88A74639-E2A8-FC43-825B-4F5F8A98DCB5}" srcOrd="6" destOrd="0" presId="urn:microsoft.com/office/officeart/2005/8/layout/process5"/>
    <dgm:cxn modelId="{68D04A36-2807-1244-B3DA-EFCCA50BADD4}" type="presParOf" srcId="{6B699372-AAB5-A849-905F-B77D35368A73}" destId="{F828FE51-3A49-F749-A3B5-A878FEA3C7A7}" srcOrd="7" destOrd="0" presId="urn:microsoft.com/office/officeart/2005/8/layout/process5"/>
    <dgm:cxn modelId="{B2A147B6-9BCA-DC42-958C-577EEE874E39}" type="presParOf" srcId="{F828FE51-3A49-F749-A3B5-A878FEA3C7A7}" destId="{D43EC6BF-BD4E-9849-8BC7-284A6A8A6DC2}" srcOrd="0" destOrd="0" presId="urn:microsoft.com/office/officeart/2005/8/layout/process5"/>
    <dgm:cxn modelId="{08025F66-06B4-3446-8357-B5B11DFC7121}" type="presParOf" srcId="{6B699372-AAB5-A849-905F-B77D35368A73}" destId="{B3CC9FF4-0B85-1F41-A17D-7AFA8FE3C0D7}" srcOrd="8" destOrd="0" presId="urn:microsoft.com/office/officeart/2005/8/layout/process5"/>
    <dgm:cxn modelId="{BB27FAEA-FF6F-8F4D-A07E-6A2C42FC5E65}" type="presParOf" srcId="{6B699372-AAB5-A849-905F-B77D35368A73}" destId="{06B6D36B-9B88-6E41-89E1-329D0EFA262E}" srcOrd="9" destOrd="0" presId="urn:microsoft.com/office/officeart/2005/8/layout/process5"/>
    <dgm:cxn modelId="{ED4988E5-E546-A349-9ABD-4608BEC5C270}" type="presParOf" srcId="{06B6D36B-9B88-6E41-89E1-329D0EFA262E}" destId="{A783A259-E391-6A4D-8929-F4B383509C2D}" srcOrd="0" destOrd="0" presId="urn:microsoft.com/office/officeart/2005/8/layout/process5"/>
    <dgm:cxn modelId="{893FF21A-C06A-094B-80A7-6AD0C8C6904F}" type="presParOf" srcId="{6B699372-AAB5-A849-905F-B77D35368A73}" destId="{D9AB9E97-0495-7D42-B750-55A5F54BD03A}" srcOrd="10" destOrd="0" presId="urn:microsoft.com/office/officeart/2005/8/layout/process5"/>
    <dgm:cxn modelId="{A9933A39-B29A-884E-B4CA-01C6A31F5AA5}" type="presParOf" srcId="{6B699372-AAB5-A849-905F-B77D35368A73}" destId="{0B296396-C3AF-D443-BC55-D7C2EC34EC73}" srcOrd="11" destOrd="0" presId="urn:microsoft.com/office/officeart/2005/8/layout/process5"/>
    <dgm:cxn modelId="{A0843296-72CC-984D-A679-8E1EB0E871F3}" type="presParOf" srcId="{0B296396-C3AF-D443-BC55-D7C2EC34EC73}" destId="{B26D052D-4E2D-0A45-81C4-A93DBBE11186}" srcOrd="0" destOrd="0" presId="urn:microsoft.com/office/officeart/2005/8/layout/process5"/>
    <dgm:cxn modelId="{CB97530D-91ED-7048-8E8C-BE71EB410E89}" type="presParOf" srcId="{6B699372-AAB5-A849-905F-B77D35368A73}" destId="{D77EA938-F1EA-304E-869C-37EE2EB38043}" srcOrd="12" destOrd="0" presId="urn:microsoft.com/office/officeart/2005/8/layout/process5"/>
    <dgm:cxn modelId="{2C7633A4-DCB8-9E47-9D47-617F9922E397}" type="presParOf" srcId="{6B699372-AAB5-A849-905F-B77D35368A73}" destId="{9E65A85B-B6D5-AE4F-9978-7AE8A72B70F6}" srcOrd="13" destOrd="0" presId="urn:microsoft.com/office/officeart/2005/8/layout/process5"/>
    <dgm:cxn modelId="{3875ABAA-5472-5643-8996-E303FFEDE4B7}" type="presParOf" srcId="{9E65A85B-B6D5-AE4F-9978-7AE8A72B70F6}" destId="{9654A541-E1F4-3144-AA33-CBB2ABB71A44}" srcOrd="0" destOrd="0" presId="urn:microsoft.com/office/officeart/2005/8/layout/process5"/>
    <dgm:cxn modelId="{3E9E1BB9-51C3-D043-85FC-6CB9483DD82C}" type="presParOf" srcId="{6B699372-AAB5-A849-905F-B77D35368A73}" destId="{FDD1DF4B-1FBA-F849-BF16-5A540259BB83}" srcOrd="14" destOrd="0" presId="urn:microsoft.com/office/officeart/2005/8/layout/process5"/>
    <dgm:cxn modelId="{46614B4D-3D74-AC44-A205-03361223E901}" type="presParOf" srcId="{6B699372-AAB5-A849-905F-B77D35368A73}" destId="{8E7385A7-D637-ED40-966E-BB2173F981B4}" srcOrd="15" destOrd="0" presId="urn:microsoft.com/office/officeart/2005/8/layout/process5"/>
    <dgm:cxn modelId="{4DBC5582-D05A-3741-B861-0B9BAD9ADA23}" type="presParOf" srcId="{8E7385A7-D637-ED40-966E-BB2173F981B4}" destId="{1B4BBD5F-DACA-3D43-A270-B92B9AF12203}" srcOrd="0" destOrd="0" presId="urn:microsoft.com/office/officeart/2005/8/layout/process5"/>
    <dgm:cxn modelId="{765FA5B8-1049-8C4C-9B31-5F83847DCE70}" type="presParOf" srcId="{6B699372-AAB5-A849-905F-B77D35368A73}" destId="{421F3973-2732-4E43-87A0-1B0165547F23}"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F17928-1C29-4847-AC84-B7880A7C9724}" type="doc">
      <dgm:prSet loTypeId="urn:microsoft.com/office/officeart/2005/8/layout/cycle1" loCatId="relationship" qsTypeId="urn:microsoft.com/office/officeart/2005/8/quickstyle/simple1" qsCatId="simple" csTypeId="urn:microsoft.com/office/officeart/2005/8/colors/accent1_2" csCatId="accent1" phldr="1"/>
      <dgm:spPr/>
      <dgm:t>
        <a:bodyPr/>
        <a:lstStyle/>
        <a:p>
          <a:endParaRPr lang="it-IT"/>
        </a:p>
      </dgm:t>
    </dgm:pt>
    <dgm:pt modelId="{C80AA4C8-A3C9-EE4C-9C06-C007301562E9}">
      <dgm:prSet/>
      <dgm:spPr/>
      <dgm:t>
        <a:bodyPr/>
        <a:lstStyle/>
        <a:p>
          <a:r>
            <a:rPr lang="it-IT" dirty="0">
              <a:solidFill>
                <a:schemeClr val="accent1">
                  <a:lumMod val="75000"/>
                </a:schemeClr>
              </a:solidFill>
            </a:rPr>
            <a:t>Docenti curricolari </a:t>
          </a:r>
        </a:p>
      </dgm:t>
    </dgm:pt>
    <dgm:pt modelId="{66BCB3E1-EF12-3744-B275-0B66EA3FFC39}" type="parTrans" cxnId="{8AF422BB-D4DC-A544-A257-B2696B713F2D}">
      <dgm:prSet/>
      <dgm:spPr/>
      <dgm:t>
        <a:bodyPr/>
        <a:lstStyle/>
        <a:p>
          <a:endParaRPr lang="it-IT"/>
        </a:p>
      </dgm:t>
    </dgm:pt>
    <dgm:pt modelId="{C1F2D6D5-0463-6345-9691-84F000A95130}" type="sibTrans" cxnId="{8AF422BB-D4DC-A544-A257-B2696B713F2D}">
      <dgm:prSet/>
      <dgm:spPr/>
      <dgm:t>
        <a:bodyPr/>
        <a:lstStyle/>
        <a:p>
          <a:endParaRPr lang="it-IT"/>
        </a:p>
      </dgm:t>
    </dgm:pt>
    <dgm:pt modelId="{A3A59A40-71B8-5840-8E0E-0C1411FABBC3}">
      <dgm:prSet/>
      <dgm:spPr/>
      <dgm:t>
        <a:bodyPr/>
        <a:lstStyle/>
        <a:p>
          <a:r>
            <a:rPr lang="it-IT" dirty="0">
              <a:solidFill>
                <a:srgbClr val="C00000"/>
              </a:solidFill>
            </a:rPr>
            <a:t>Vs ???</a:t>
          </a:r>
        </a:p>
      </dgm:t>
    </dgm:pt>
    <dgm:pt modelId="{A301C372-E96E-0B4B-AB67-84DDB2FA2374}" type="parTrans" cxnId="{A94F3D84-764F-CE46-9811-CE2D03A287FE}">
      <dgm:prSet/>
      <dgm:spPr/>
      <dgm:t>
        <a:bodyPr/>
        <a:lstStyle/>
        <a:p>
          <a:endParaRPr lang="it-IT"/>
        </a:p>
      </dgm:t>
    </dgm:pt>
    <dgm:pt modelId="{DA57BC52-32BA-7E4A-A3B9-A1C3548F97F9}" type="sibTrans" cxnId="{A94F3D84-764F-CE46-9811-CE2D03A287FE}">
      <dgm:prSet/>
      <dgm:spPr/>
      <dgm:t>
        <a:bodyPr/>
        <a:lstStyle/>
        <a:p>
          <a:endParaRPr lang="it-IT"/>
        </a:p>
      </dgm:t>
    </dgm:pt>
    <dgm:pt modelId="{1EB30E09-95A0-3447-BC5A-C681223F3D3D}">
      <dgm:prSet/>
      <dgm:spPr/>
      <dgm:t>
        <a:bodyPr/>
        <a:lstStyle/>
        <a:p>
          <a:r>
            <a:rPr lang="it-IT" dirty="0">
              <a:solidFill>
                <a:schemeClr val="accent1">
                  <a:lumMod val="75000"/>
                </a:schemeClr>
              </a:solidFill>
            </a:rPr>
            <a:t>Docenti di sostegno</a:t>
          </a:r>
        </a:p>
      </dgm:t>
    </dgm:pt>
    <dgm:pt modelId="{484FB81C-BACA-5F4E-8134-F48CEB1B4606}" type="parTrans" cxnId="{FED83251-4096-2D46-8A0A-1F00C71202FB}">
      <dgm:prSet/>
      <dgm:spPr/>
      <dgm:t>
        <a:bodyPr/>
        <a:lstStyle/>
        <a:p>
          <a:endParaRPr lang="it-IT"/>
        </a:p>
      </dgm:t>
    </dgm:pt>
    <dgm:pt modelId="{68499F85-BAB1-4E4E-B40F-E3BD600169EB}" type="sibTrans" cxnId="{FED83251-4096-2D46-8A0A-1F00C71202FB}">
      <dgm:prSet/>
      <dgm:spPr/>
      <dgm:t>
        <a:bodyPr/>
        <a:lstStyle/>
        <a:p>
          <a:endParaRPr lang="it-IT"/>
        </a:p>
      </dgm:t>
    </dgm:pt>
    <dgm:pt modelId="{AD2EE2AF-E561-6942-898C-835B9CFFE5F1}">
      <dgm:prSet custT="1"/>
      <dgm:spPr/>
      <dgm:t>
        <a:bodyPr/>
        <a:lstStyle/>
        <a:p>
          <a:r>
            <a:rPr lang="it-IT" sz="3600" b="1" dirty="0">
              <a:solidFill>
                <a:srgbClr val="C00000"/>
              </a:solidFill>
            </a:rPr>
            <a:t>condivisione</a:t>
          </a:r>
        </a:p>
      </dgm:t>
    </dgm:pt>
    <dgm:pt modelId="{91655F85-D758-A145-8B68-1B180A40097A}" type="parTrans" cxnId="{D995479C-FAD2-524E-B074-A369E304FFC9}">
      <dgm:prSet/>
      <dgm:spPr/>
      <dgm:t>
        <a:bodyPr/>
        <a:lstStyle/>
        <a:p>
          <a:endParaRPr lang="it-IT"/>
        </a:p>
      </dgm:t>
    </dgm:pt>
    <dgm:pt modelId="{E852EF60-9B59-5D45-862F-AB9324AF962F}" type="sibTrans" cxnId="{D995479C-FAD2-524E-B074-A369E304FFC9}">
      <dgm:prSet/>
      <dgm:spPr/>
      <dgm:t>
        <a:bodyPr/>
        <a:lstStyle/>
        <a:p>
          <a:endParaRPr lang="it-IT"/>
        </a:p>
      </dgm:t>
    </dgm:pt>
    <dgm:pt modelId="{578F950F-6197-C14E-AD50-16D10630285A}" type="pres">
      <dgm:prSet presAssocID="{3EF17928-1C29-4847-AC84-B7880A7C9724}" presName="cycle" presStyleCnt="0">
        <dgm:presLayoutVars>
          <dgm:dir/>
          <dgm:resizeHandles val="exact"/>
        </dgm:presLayoutVars>
      </dgm:prSet>
      <dgm:spPr/>
    </dgm:pt>
    <dgm:pt modelId="{65D2F225-C818-9D4F-96D2-CB07816EC87B}" type="pres">
      <dgm:prSet presAssocID="{C80AA4C8-A3C9-EE4C-9C06-C007301562E9}" presName="dummy" presStyleCnt="0"/>
      <dgm:spPr/>
    </dgm:pt>
    <dgm:pt modelId="{E36B54EA-372C-DA4D-B9AF-15584CD85B2F}" type="pres">
      <dgm:prSet presAssocID="{C80AA4C8-A3C9-EE4C-9C06-C007301562E9}" presName="node" presStyleLbl="revTx" presStyleIdx="0" presStyleCnt="4">
        <dgm:presLayoutVars>
          <dgm:bulletEnabled val="1"/>
        </dgm:presLayoutVars>
      </dgm:prSet>
      <dgm:spPr/>
    </dgm:pt>
    <dgm:pt modelId="{8C33EFFC-FF24-B24C-A4EF-17895EC187EC}" type="pres">
      <dgm:prSet presAssocID="{C1F2D6D5-0463-6345-9691-84F000A95130}" presName="sibTrans" presStyleLbl="node1" presStyleIdx="0" presStyleCnt="4"/>
      <dgm:spPr/>
    </dgm:pt>
    <dgm:pt modelId="{1E297E37-6CA3-344F-AF46-632DE64105FF}" type="pres">
      <dgm:prSet presAssocID="{A3A59A40-71B8-5840-8E0E-0C1411FABBC3}" presName="dummy" presStyleCnt="0"/>
      <dgm:spPr/>
    </dgm:pt>
    <dgm:pt modelId="{445A1622-3D76-5146-88A9-706972DBD724}" type="pres">
      <dgm:prSet presAssocID="{A3A59A40-71B8-5840-8E0E-0C1411FABBC3}" presName="node" presStyleLbl="revTx" presStyleIdx="1" presStyleCnt="4">
        <dgm:presLayoutVars>
          <dgm:bulletEnabled val="1"/>
        </dgm:presLayoutVars>
      </dgm:prSet>
      <dgm:spPr/>
    </dgm:pt>
    <dgm:pt modelId="{6E077599-3ED0-C44C-AB9D-EEE98530B2F2}" type="pres">
      <dgm:prSet presAssocID="{DA57BC52-32BA-7E4A-A3B9-A1C3548F97F9}" presName="sibTrans" presStyleLbl="node1" presStyleIdx="1" presStyleCnt="4"/>
      <dgm:spPr/>
    </dgm:pt>
    <dgm:pt modelId="{896057F7-B081-404D-9AD2-EF8B62DF48FD}" type="pres">
      <dgm:prSet presAssocID="{1EB30E09-95A0-3447-BC5A-C681223F3D3D}" presName="dummy" presStyleCnt="0"/>
      <dgm:spPr/>
    </dgm:pt>
    <dgm:pt modelId="{D07E3FEE-3526-E54E-88C9-6DF208B75CCC}" type="pres">
      <dgm:prSet presAssocID="{1EB30E09-95A0-3447-BC5A-C681223F3D3D}" presName="node" presStyleLbl="revTx" presStyleIdx="2" presStyleCnt="4">
        <dgm:presLayoutVars>
          <dgm:bulletEnabled val="1"/>
        </dgm:presLayoutVars>
      </dgm:prSet>
      <dgm:spPr/>
    </dgm:pt>
    <dgm:pt modelId="{24DD1967-182D-8E42-BA6F-A806146B6365}" type="pres">
      <dgm:prSet presAssocID="{68499F85-BAB1-4E4E-B40F-E3BD600169EB}" presName="sibTrans" presStyleLbl="node1" presStyleIdx="2" presStyleCnt="4"/>
      <dgm:spPr/>
    </dgm:pt>
    <dgm:pt modelId="{709EFC34-4927-5F4D-B25E-DF4797D8A77B}" type="pres">
      <dgm:prSet presAssocID="{AD2EE2AF-E561-6942-898C-835B9CFFE5F1}" presName="dummy" presStyleCnt="0"/>
      <dgm:spPr/>
    </dgm:pt>
    <dgm:pt modelId="{3194CE5A-7171-4541-A0BB-99E7DD7A1F55}" type="pres">
      <dgm:prSet presAssocID="{AD2EE2AF-E561-6942-898C-835B9CFFE5F1}" presName="node" presStyleLbl="revTx" presStyleIdx="3" presStyleCnt="4" custScaleX="173033">
        <dgm:presLayoutVars>
          <dgm:bulletEnabled val="1"/>
        </dgm:presLayoutVars>
      </dgm:prSet>
      <dgm:spPr/>
    </dgm:pt>
    <dgm:pt modelId="{E53A424C-707B-4743-B74F-A76D802FCDD8}" type="pres">
      <dgm:prSet presAssocID="{E852EF60-9B59-5D45-862F-AB9324AF962F}" presName="sibTrans" presStyleLbl="node1" presStyleIdx="3" presStyleCnt="4"/>
      <dgm:spPr/>
    </dgm:pt>
  </dgm:ptLst>
  <dgm:cxnLst>
    <dgm:cxn modelId="{84AC4D24-1955-1843-9512-B14DABB7A896}" type="presOf" srcId="{1EB30E09-95A0-3447-BC5A-C681223F3D3D}" destId="{D07E3FEE-3526-E54E-88C9-6DF208B75CCC}" srcOrd="0" destOrd="0" presId="urn:microsoft.com/office/officeart/2005/8/layout/cycle1"/>
    <dgm:cxn modelId="{FED83251-4096-2D46-8A0A-1F00C71202FB}" srcId="{3EF17928-1C29-4847-AC84-B7880A7C9724}" destId="{1EB30E09-95A0-3447-BC5A-C681223F3D3D}" srcOrd="2" destOrd="0" parTransId="{484FB81C-BACA-5F4E-8134-F48CEB1B4606}" sibTransId="{68499F85-BAB1-4E4E-B40F-E3BD600169EB}"/>
    <dgm:cxn modelId="{E3F2FA70-5811-8A4E-9185-29C347FACE10}" type="presOf" srcId="{AD2EE2AF-E561-6942-898C-835B9CFFE5F1}" destId="{3194CE5A-7171-4541-A0BB-99E7DD7A1F55}" srcOrd="0" destOrd="0" presId="urn:microsoft.com/office/officeart/2005/8/layout/cycle1"/>
    <dgm:cxn modelId="{3034E880-2CC9-564B-AE9B-81F1306DB9C2}" type="presOf" srcId="{3EF17928-1C29-4847-AC84-B7880A7C9724}" destId="{578F950F-6197-C14E-AD50-16D10630285A}" srcOrd="0" destOrd="0" presId="urn:microsoft.com/office/officeart/2005/8/layout/cycle1"/>
    <dgm:cxn modelId="{A94F3D84-764F-CE46-9811-CE2D03A287FE}" srcId="{3EF17928-1C29-4847-AC84-B7880A7C9724}" destId="{A3A59A40-71B8-5840-8E0E-0C1411FABBC3}" srcOrd="1" destOrd="0" parTransId="{A301C372-E96E-0B4B-AB67-84DDB2FA2374}" sibTransId="{DA57BC52-32BA-7E4A-A3B9-A1C3548F97F9}"/>
    <dgm:cxn modelId="{F38C028A-F3B7-DD43-B884-FD3D582EE856}" type="presOf" srcId="{C80AA4C8-A3C9-EE4C-9C06-C007301562E9}" destId="{E36B54EA-372C-DA4D-B9AF-15584CD85B2F}" srcOrd="0" destOrd="0" presId="urn:microsoft.com/office/officeart/2005/8/layout/cycle1"/>
    <dgm:cxn modelId="{42903092-7922-7D40-AD05-9B6D300D80D3}" type="presOf" srcId="{68499F85-BAB1-4E4E-B40F-E3BD600169EB}" destId="{24DD1967-182D-8E42-BA6F-A806146B6365}" srcOrd="0" destOrd="0" presId="urn:microsoft.com/office/officeart/2005/8/layout/cycle1"/>
    <dgm:cxn modelId="{D995479C-FAD2-524E-B074-A369E304FFC9}" srcId="{3EF17928-1C29-4847-AC84-B7880A7C9724}" destId="{AD2EE2AF-E561-6942-898C-835B9CFFE5F1}" srcOrd="3" destOrd="0" parTransId="{91655F85-D758-A145-8B68-1B180A40097A}" sibTransId="{E852EF60-9B59-5D45-862F-AB9324AF962F}"/>
    <dgm:cxn modelId="{8AF422BB-D4DC-A544-A257-B2696B713F2D}" srcId="{3EF17928-1C29-4847-AC84-B7880A7C9724}" destId="{C80AA4C8-A3C9-EE4C-9C06-C007301562E9}" srcOrd="0" destOrd="0" parTransId="{66BCB3E1-EF12-3744-B275-0B66EA3FFC39}" sibTransId="{C1F2D6D5-0463-6345-9691-84F000A95130}"/>
    <dgm:cxn modelId="{9536D7BB-3364-7D44-9C53-3875EE4B3365}" type="presOf" srcId="{A3A59A40-71B8-5840-8E0E-0C1411FABBC3}" destId="{445A1622-3D76-5146-88A9-706972DBD724}" srcOrd="0" destOrd="0" presId="urn:microsoft.com/office/officeart/2005/8/layout/cycle1"/>
    <dgm:cxn modelId="{A2E158C0-5C06-6540-913A-D3DB53EE0A65}" type="presOf" srcId="{DA57BC52-32BA-7E4A-A3B9-A1C3548F97F9}" destId="{6E077599-3ED0-C44C-AB9D-EEE98530B2F2}" srcOrd="0" destOrd="0" presId="urn:microsoft.com/office/officeart/2005/8/layout/cycle1"/>
    <dgm:cxn modelId="{D0892DDD-E49D-3142-99F0-17901DE69189}" type="presOf" srcId="{E852EF60-9B59-5D45-862F-AB9324AF962F}" destId="{E53A424C-707B-4743-B74F-A76D802FCDD8}" srcOrd="0" destOrd="0" presId="urn:microsoft.com/office/officeart/2005/8/layout/cycle1"/>
    <dgm:cxn modelId="{D24960F8-7F43-E54A-B09E-588049CA9F71}" type="presOf" srcId="{C1F2D6D5-0463-6345-9691-84F000A95130}" destId="{8C33EFFC-FF24-B24C-A4EF-17895EC187EC}" srcOrd="0" destOrd="0" presId="urn:microsoft.com/office/officeart/2005/8/layout/cycle1"/>
    <dgm:cxn modelId="{806C78F9-01DF-CA4A-8271-B47686F353D8}" type="presParOf" srcId="{578F950F-6197-C14E-AD50-16D10630285A}" destId="{65D2F225-C818-9D4F-96D2-CB07816EC87B}" srcOrd="0" destOrd="0" presId="urn:microsoft.com/office/officeart/2005/8/layout/cycle1"/>
    <dgm:cxn modelId="{2821A4F9-5866-9345-A458-71523A7A090D}" type="presParOf" srcId="{578F950F-6197-C14E-AD50-16D10630285A}" destId="{E36B54EA-372C-DA4D-B9AF-15584CD85B2F}" srcOrd="1" destOrd="0" presId="urn:microsoft.com/office/officeart/2005/8/layout/cycle1"/>
    <dgm:cxn modelId="{D7CA497D-87FD-1947-9F73-87C25557A45E}" type="presParOf" srcId="{578F950F-6197-C14E-AD50-16D10630285A}" destId="{8C33EFFC-FF24-B24C-A4EF-17895EC187EC}" srcOrd="2" destOrd="0" presId="urn:microsoft.com/office/officeart/2005/8/layout/cycle1"/>
    <dgm:cxn modelId="{F6BBB9E1-9D8C-BB49-8FF5-261B8650404E}" type="presParOf" srcId="{578F950F-6197-C14E-AD50-16D10630285A}" destId="{1E297E37-6CA3-344F-AF46-632DE64105FF}" srcOrd="3" destOrd="0" presId="urn:microsoft.com/office/officeart/2005/8/layout/cycle1"/>
    <dgm:cxn modelId="{D39F6836-331E-A54C-A52F-D430D27A122D}" type="presParOf" srcId="{578F950F-6197-C14E-AD50-16D10630285A}" destId="{445A1622-3D76-5146-88A9-706972DBD724}" srcOrd="4" destOrd="0" presId="urn:microsoft.com/office/officeart/2005/8/layout/cycle1"/>
    <dgm:cxn modelId="{44D2B267-895A-DD40-8F61-535DFF36EBC0}" type="presParOf" srcId="{578F950F-6197-C14E-AD50-16D10630285A}" destId="{6E077599-3ED0-C44C-AB9D-EEE98530B2F2}" srcOrd="5" destOrd="0" presId="urn:microsoft.com/office/officeart/2005/8/layout/cycle1"/>
    <dgm:cxn modelId="{D1AE7E3C-57A0-5D4D-AA60-8C8402EB7067}" type="presParOf" srcId="{578F950F-6197-C14E-AD50-16D10630285A}" destId="{896057F7-B081-404D-9AD2-EF8B62DF48FD}" srcOrd="6" destOrd="0" presId="urn:microsoft.com/office/officeart/2005/8/layout/cycle1"/>
    <dgm:cxn modelId="{E0FD4E2E-89CC-6348-84CE-4015E392E4DD}" type="presParOf" srcId="{578F950F-6197-C14E-AD50-16D10630285A}" destId="{D07E3FEE-3526-E54E-88C9-6DF208B75CCC}" srcOrd="7" destOrd="0" presId="urn:microsoft.com/office/officeart/2005/8/layout/cycle1"/>
    <dgm:cxn modelId="{7EF44C31-C552-2D40-837C-FD27703D7524}" type="presParOf" srcId="{578F950F-6197-C14E-AD50-16D10630285A}" destId="{24DD1967-182D-8E42-BA6F-A806146B6365}" srcOrd="8" destOrd="0" presId="urn:microsoft.com/office/officeart/2005/8/layout/cycle1"/>
    <dgm:cxn modelId="{5A404BE5-671C-0B40-AC25-F5AE69D9F2F0}" type="presParOf" srcId="{578F950F-6197-C14E-AD50-16D10630285A}" destId="{709EFC34-4927-5F4D-B25E-DF4797D8A77B}" srcOrd="9" destOrd="0" presId="urn:microsoft.com/office/officeart/2005/8/layout/cycle1"/>
    <dgm:cxn modelId="{B311535B-CA33-EB46-91AE-AC6BFB853887}" type="presParOf" srcId="{578F950F-6197-C14E-AD50-16D10630285A}" destId="{3194CE5A-7171-4541-A0BB-99E7DD7A1F55}" srcOrd="10" destOrd="0" presId="urn:microsoft.com/office/officeart/2005/8/layout/cycle1"/>
    <dgm:cxn modelId="{B9C1AB26-D4B6-564C-9BD6-4C2B061976E9}" type="presParOf" srcId="{578F950F-6197-C14E-AD50-16D10630285A}" destId="{E53A424C-707B-4743-B74F-A76D802FCDD8}"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7B2EFB-80FB-544A-B19B-4BBA2D9CB8C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48F6D146-B438-1140-923F-69C2D3C3B4DD}">
      <dgm:prSet/>
      <dgm:spPr/>
      <dgm:t>
        <a:bodyPr/>
        <a:lstStyle/>
        <a:p>
          <a:r>
            <a:rPr lang="it-IT"/>
            <a:t>Tutti i docenti</a:t>
          </a:r>
        </a:p>
      </dgm:t>
    </dgm:pt>
    <dgm:pt modelId="{10508781-DD34-184A-8285-D446E02D879E}" type="parTrans" cxnId="{D165E163-E69E-4E48-8AEE-5D99A48AA061}">
      <dgm:prSet/>
      <dgm:spPr/>
      <dgm:t>
        <a:bodyPr/>
        <a:lstStyle/>
        <a:p>
          <a:endParaRPr lang="it-IT"/>
        </a:p>
      </dgm:t>
    </dgm:pt>
    <dgm:pt modelId="{64FECB79-46D8-5942-B942-E368B96825F9}" type="sibTrans" cxnId="{D165E163-E69E-4E48-8AEE-5D99A48AA061}">
      <dgm:prSet/>
      <dgm:spPr/>
      <dgm:t>
        <a:bodyPr/>
        <a:lstStyle/>
        <a:p>
          <a:endParaRPr lang="it-IT"/>
        </a:p>
      </dgm:t>
    </dgm:pt>
    <dgm:pt modelId="{B7187060-3A4D-624D-A40F-9884D3BD2E30}">
      <dgm:prSet/>
      <dgm:spPr/>
      <dgm:t>
        <a:bodyPr/>
        <a:lstStyle/>
        <a:p>
          <a:r>
            <a:rPr lang="it-IT"/>
            <a:t>Non solo </a:t>
          </a:r>
        </a:p>
      </dgm:t>
    </dgm:pt>
    <dgm:pt modelId="{5BC9E3B2-8EDF-FE42-B6B1-609557BEBE68}" type="parTrans" cxnId="{DAF502D2-1FC4-4F44-B725-5631D9A94839}">
      <dgm:prSet/>
      <dgm:spPr/>
      <dgm:t>
        <a:bodyPr/>
        <a:lstStyle/>
        <a:p>
          <a:endParaRPr lang="it-IT"/>
        </a:p>
      </dgm:t>
    </dgm:pt>
    <dgm:pt modelId="{DC8651D6-FC5B-C847-A41F-BF917C7320BC}" type="sibTrans" cxnId="{DAF502D2-1FC4-4F44-B725-5631D9A94839}">
      <dgm:prSet/>
      <dgm:spPr/>
      <dgm:t>
        <a:bodyPr/>
        <a:lstStyle/>
        <a:p>
          <a:endParaRPr lang="it-IT"/>
        </a:p>
      </dgm:t>
    </dgm:pt>
    <dgm:pt modelId="{64C7EFE5-F9BA-E244-93E4-758B33E1839F}">
      <dgm:prSet/>
      <dgm:spPr/>
      <dgm:t>
        <a:bodyPr/>
        <a:lstStyle/>
        <a:p>
          <a:r>
            <a:rPr lang="it-IT" dirty="0"/>
            <a:t>I docenti di sostegno</a:t>
          </a:r>
        </a:p>
      </dgm:t>
    </dgm:pt>
    <dgm:pt modelId="{AF6B847C-305E-174F-8D28-AD891A9B8C41}" type="parTrans" cxnId="{04FE5C10-5E7A-A54A-B02C-40EE870D2005}">
      <dgm:prSet/>
      <dgm:spPr/>
      <dgm:t>
        <a:bodyPr/>
        <a:lstStyle/>
        <a:p>
          <a:endParaRPr lang="it-IT"/>
        </a:p>
      </dgm:t>
    </dgm:pt>
    <dgm:pt modelId="{CD3F8044-C9E5-7C49-BFDA-877D18E17EF7}" type="sibTrans" cxnId="{04FE5C10-5E7A-A54A-B02C-40EE870D2005}">
      <dgm:prSet/>
      <dgm:spPr/>
      <dgm:t>
        <a:bodyPr/>
        <a:lstStyle/>
        <a:p>
          <a:endParaRPr lang="it-IT"/>
        </a:p>
      </dgm:t>
    </dgm:pt>
    <dgm:pt modelId="{FD2FE85F-E021-8E4B-83DE-4BF521DB5051}" type="pres">
      <dgm:prSet presAssocID="{607B2EFB-80FB-544A-B19B-4BBA2D9CB8CF}" presName="Name0" presStyleCnt="0">
        <dgm:presLayoutVars>
          <dgm:dir/>
          <dgm:resizeHandles val="exact"/>
        </dgm:presLayoutVars>
      </dgm:prSet>
      <dgm:spPr/>
    </dgm:pt>
    <dgm:pt modelId="{EB87A420-D461-334C-9A51-B3888EAA79AF}" type="pres">
      <dgm:prSet presAssocID="{48F6D146-B438-1140-923F-69C2D3C3B4DD}" presName="node" presStyleLbl="node1" presStyleIdx="0" presStyleCnt="3">
        <dgm:presLayoutVars>
          <dgm:bulletEnabled val="1"/>
        </dgm:presLayoutVars>
      </dgm:prSet>
      <dgm:spPr/>
    </dgm:pt>
    <dgm:pt modelId="{93909A96-7FBC-8042-B17C-D0C0F0A74EDF}" type="pres">
      <dgm:prSet presAssocID="{64FECB79-46D8-5942-B942-E368B96825F9}" presName="sibTrans" presStyleLbl="sibTrans2D1" presStyleIdx="0" presStyleCnt="2"/>
      <dgm:spPr/>
    </dgm:pt>
    <dgm:pt modelId="{D479CB59-2AC3-094B-904C-2B642D017F47}" type="pres">
      <dgm:prSet presAssocID="{64FECB79-46D8-5942-B942-E368B96825F9}" presName="connectorText" presStyleLbl="sibTrans2D1" presStyleIdx="0" presStyleCnt="2"/>
      <dgm:spPr/>
    </dgm:pt>
    <dgm:pt modelId="{5F4BC433-C6E4-B341-ADEC-DBC72B25FAFE}" type="pres">
      <dgm:prSet presAssocID="{B7187060-3A4D-624D-A40F-9884D3BD2E30}" presName="node" presStyleLbl="node1" presStyleIdx="1" presStyleCnt="3">
        <dgm:presLayoutVars>
          <dgm:bulletEnabled val="1"/>
        </dgm:presLayoutVars>
      </dgm:prSet>
      <dgm:spPr/>
    </dgm:pt>
    <dgm:pt modelId="{445F05C7-0232-DA4B-80AE-BC51C08F483C}" type="pres">
      <dgm:prSet presAssocID="{DC8651D6-FC5B-C847-A41F-BF917C7320BC}" presName="sibTrans" presStyleLbl="sibTrans2D1" presStyleIdx="1" presStyleCnt="2"/>
      <dgm:spPr/>
    </dgm:pt>
    <dgm:pt modelId="{1D19CAF2-97EA-7845-BAA3-424C66215EF2}" type="pres">
      <dgm:prSet presAssocID="{DC8651D6-FC5B-C847-A41F-BF917C7320BC}" presName="connectorText" presStyleLbl="sibTrans2D1" presStyleIdx="1" presStyleCnt="2"/>
      <dgm:spPr/>
    </dgm:pt>
    <dgm:pt modelId="{0E95C0CB-DA3B-7E4B-91D6-117F206ED3C7}" type="pres">
      <dgm:prSet presAssocID="{64C7EFE5-F9BA-E244-93E4-758B33E1839F}" presName="node" presStyleLbl="node1" presStyleIdx="2" presStyleCnt="3">
        <dgm:presLayoutVars>
          <dgm:bulletEnabled val="1"/>
        </dgm:presLayoutVars>
      </dgm:prSet>
      <dgm:spPr/>
    </dgm:pt>
  </dgm:ptLst>
  <dgm:cxnLst>
    <dgm:cxn modelId="{9B5C8402-1982-B641-94D9-73BD4BD80BCF}" type="presOf" srcId="{64C7EFE5-F9BA-E244-93E4-758B33E1839F}" destId="{0E95C0CB-DA3B-7E4B-91D6-117F206ED3C7}" srcOrd="0" destOrd="0" presId="urn:microsoft.com/office/officeart/2005/8/layout/process1"/>
    <dgm:cxn modelId="{04FE5C10-5E7A-A54A-B02C-40EE870D2005}" srcId="{607B2EFB-80FB-544A-B19B-4BBA2D9CB8CF}" destId="{64C7EFE5-F9BA-E244-93E4-758B33E1839F}" srcOrd="2" destOrd="0" parTransId="{AF6B847C-305E-174F-8D28-AD891A9B8C41}" sibTransId="{CD3F8044-C9E5-7C49-BFDA-877D18E17EF7}"/>
    <dgm:cxn modelId="{5857313F-12CB-7942-9FE1-D91426C6C815}" type="presOf" srcId="{B7187060-3A4D-624D-A40F-9884D3BD2E30}" destId="{5F4BC433-C6E4-B341-ADEC-DBC72B25FAFE}" srcOrd="0" destOrd="0" presId="urn:microsoft.com/office/officeart/2005/8/layout/process1"/>
    <dgm:cxn modelId="{DA3B8261-F04D-9546-A5F6-CAE1FD63852B}" type="presOf" srcId="{64FECB79-46D8-5942-B942-E368B96825F9}" destId="{93909A96-7FBC-8042-B17C-D0C0F0A74EDF}" srcOrd="0" destOrd="0" presId="urn:microsoft.com/office/officeart/2005/8/layout/process1"/>
    <dgm:cxn modelId="{D165E163-E69E-4E48-8AEE-5D99A48AA061}" srcId="{607B2EFB-80FB-544A-B19B-4BBA2D9CB8CF}" destId="{48F6D146-B438-1140-923F-69C2D3C3B4DD}" srcOrd="0" destOrd="0" parTransId="{10508781-DD34-184A-8285-D446E02D879E}" sibTransId="{64FECB79-46D8-5942-B942-E368B96825F9}"/>
    <dgm:cxn modelId="{DEE03366-91C3-C743-AA87-714524C3EE08}" type="presOf" srcId="{DC8651D6-FC5B-C847-A41F-BF917C7320BC}" destId="{1D19CAF2-97EA-7845-BAA3-424C66215EF2}" srcOrd="1" destOrd="0" presId="urn:microsoft.com/office/officeart/2005/8/layout/process1"/>
    <dgm:cxn modelId="{22660B9E-3A64-F645-9A35-5FC3CA9BE241}" type="presOf" srcId="{48F6D146-B438-1140-923F-69C2D3C3B4DD}" destId="{EB87A420-D461-334C-9A51-B3888EAA79AF}" srcOrd="0" destOrd="0" presId="urn:microsoft.com/office/officeart/2005/8/layout/process1"/>
    <dgm:cxn modelId="{181203B7-C3DC-454E-8403-CCEBD9AF4760}" type="presOf" srcId="{607B2EFB-80FB-544A-B19B-4BBA2D9CB8CF}" destId="{FD2FE85F-E021-8E4B-83DE-4BF521DB5051}" srcOrd="0" destOrd="0" presId="urn:microsoft.com/office/officeart/2005/8/layout/process1"/>
    <dgm:cxn modelId="{842AFBC4-24F5-C344-BD4C-E706058B7CBB}" type="presOf" srcId="{DC8651D6-FC5B-C847-A41F-BF917C7320BC}" destId="{445F05C7-0232-DA4B-80AE-BC51C08F483C}" srcOrd="0" destOrd="0" presId="urn:microsoft.com/office/officeart/2005/8/layout/process1"/>
    <dgm:cxn modelId="{DAF502D2-1FC4-4F44-B725-5631D9A94839}" srcId="{607B2EFB-80FB-544A-B19B-4BBA2D9CB8CF}" destId="{B7187060-3A4D-624D-A40F-9884D3BD2E30}" srcOrd="1" destOrd="0" parTransId="{5BC9E3B2-8EDF-FE42-B6B1-609557BEBE68}" sibTransId="{DC8651D6-FC5B-C847-A41F-BF917C7320BC}"/>
    <dgm:cxn modelId="{18B2C3F5-EC8F-5948-AD37-B3E9680F52DF}" type="presOf" srcId="{64FECB79-46D8-5942-B942-E368B96825F9}" destId="{D479CB59-2AC3-094B-904C-2B642D017F47}" srcOrd="1" destOrd="0" presId="urn:microsoft.com/office/officeart/2005/8/layout/process1"/>
    <dgm:cxn modelId="{700CA040-1659-C946-B855-23A33D8CA4DA}" type="presParOf" srcId="{FD2FE85F-E021-8E4B-83DE-4BF521DB5051}" destId="{EB87A420-D461-334C-9A51-B3888EAA79AF}" srcOrd="0" destOrd="0" presId="urn:microsoft.com/office/officeart/2005/8/layout/process1"/>
    <dgm:cxn modelId="{BB76EF9E-7A23-474A-8B40-BA4AB957FAEE}" type="presParOf" srcId="{FD2FE85F-E021-8E4B-83DE-4BF521DB5051}" destId="{93909A96-7FBC-8042-B17C-D0C0F0A74EDF}" srcOrd="1" destOrd="0" presId="urn:microsoft.com/office/officeart/2005/8/layout/process1"/>
    <dgm:cxn modelId="{82B1BDE2-9B72-C645-9D24-21CBD4E7EF75}" type="presParOf" srcId="{93909A96-7FBC-8042-B17C-D0C0F0A74EDF}" destId="{D479CB59-2AC3-094B-904C-2B642D017F47}" srcOrd="0" destOrd="0" presId="urn:microsoft.com/office/officeart/2005/8/layout/process1"/>
    <dgm:cxn modelId="{C3624D2C-DA03-FA40-A8D2-07D4A04AD057}" type="presParOf" srcId="{FD2FE85F-E021-8E4B-83DE-4BF521DB5051}" destId="{5F4BC433-C6E4-B341-ADEC-DBC72B25FAFE}" srcOrd="2" destOrd="0" presId="urn:microsoft.com/office/officeart/2005/8/layout/process1"/>
    <dgm:cxn modelId="{E943A778-F9AD-5D41-B084-8A9B6A957141}" type="presParOf" srcId="{FD2FE85F-E021-8E4B-83DE-4BF521DB5051}" destId="{445F05C7-0232-DA4B-80AE-BC51C08F483C}" srcOrd="3" destOrd="0" presId="urn:microsoft.com/office/officeart/2005/8/layout/process1"/>
    <dgm:cxn modelId="{C5796774-D837-8547-9089-97F9941A83E4}" type="presParOf" srcId="{445F05C7-0232-DA4B-80AE-BC51C08F483C}" destId="{1D19CAF2-97EA-7845-BAA3-424C66215EF2}" srcOrd="0" destOrd="0" presId="urn:microsoft.com/office/officeart/2005/8/layout/process1"/>
    <dgm:cxn modelId="{66D22581-792A-0746-ACDE-14A546EB75DA}" type="presParOf" srcId="{FD2FE85F-E021-8E4B-83DE-4BF521DB5051}" destId="{0E95C0CB-DA3B-7E4B-91D6-117F206ED3C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B0F22D-76C9-CE4A-A1A5-1990F057D1D6}"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it-IT"/>
        </a:p>
      </dgm:t>
    </dgm:pt>
    <dgm:pt modelId="{B6A8619E-E2AA-A24D-9556-9DAF8DBFE18E}">
      <dgm:prSet/>
      <dgm:spPr/>
      <dgm:t>
        <a:bodyPr/>
        <a:lstStyle/>
        <a:p>
          <a:r>
            <a:rPr lang="it-IT"/>
            <a:t>La qualità dell’inclusione è la qualità della scuola</a:t>
          </a:r>
        </a:p>
      </dgm:t>
    </dgm:pt>
    <dgm:pt modelId="{4B8D5112-36E4-BF48-9F60-96348D5526EB}" type="parTrans" cxnId="{48F6E763-4C65-244D-AF19-9B6A0974D5C6}">
      <dgm:prSet/>
      <dgm:spPr/>
      <dgm:t>
        <a:bodyPr/>
        <a:lstStyle/>
        <a:p>
          <a:endParaRPr lang="it-IT"/>
        </a:p>
      </dgm:t>
    </dgm:pt>
    <dgm:pt modelId="{6F6BA01A-205D-CC45-9233-B0FBE2E791A3}" type="sibTrans" cxnId="{48F6E763-4C65-244D-AF19-9B6A0974D5C6}">
      <dgm:prSet/>
      <dgm:spPr/>
      <dgm:t>
        <a:bodyPr/>
        <a:lstStyle/>
        <a:p>
          <a:endParaRPr lang="it-IT"/>
        </a:p>
      </dgm:t>
    </dgm:pt>
    <dgm:pt modelId="{DB492610-666D-B04E-95EB-2A534491CFC1}">
      <dgm:prSet/>
      <dgm:spPr/>
      <dgm:t>
        <a:bodyPr/>
        <a:lstStyle/>
        <a:p>
          <a:r>
            <a:rPr lang="it-IT"/>
            <a:t>L’insegnante inclusivo è un insegnante di qualità</a:t>
          </a:r>
        </a:p>
      </dgm:t>
    </dgm:pt>
    <dgm:pt modelId="{2AB9873B-5555-0B43-8D54-B84D5C4A8F62}" type="parTrans" cxnId="{89E43EF3-BC9C-074E-8003-4E4C2E78643B}">
      <dgm:prSet/>
      <dgm:spPr/>
      <dgm:t>
        <a:bodyPr/>
        <a:lstStyle/>
        <a:p>
          <a:endParaRPr lang="it-IT"/>
        </a:p>
      </dgm:t>
    </dgm:pt>
    <dgm:pt modelId="{2901D047-2550-214C-AA5F-40E95AEAB3E3}" type="sibTrans" cxnId="{89E43EF3-BC9C-074E-8003-4E4C2E78643B}">
      <dgm:prSet/>
      <dgm:spPr/>
      <dgm:t>
        <a:bodyPr/>
        <a:lstStyle/>
        <a:p>
          <a:endParaRPr lang="it-IT"/>
        </a:p>
      </dgm:t>
    </dgm:pt>
    <dgm:pt modelId="{ADAEE3F4-70DC-AF43-A9E0-BE373982583D}" type="pres">
      <dgm:prSet presAssocID="{0FB0F22D-76C9-CE4A-A1A5-1990F057D1D6}" presName="Name0" presStyleCnt="0">
        <dgm:presLayoutVars>
          <dgm:dir/>
          <dgm:resizeHandles val="exact"/>
        </dgm:presLayoutVars>
      </dgm:prSet>
      <dgm:spPr/>
    </dgm:pt>
    <dgm:pt modelId="{F1DBFA2F-0524-A244-A75D-99FF6AE13321}" type="pres">
      <dgm:prSet presAssocID="{B6A8619E-E2AA-A24D-9556-9DAF8DBFE18E}" presName="node" presStyleLbl="node1" presStyleIdx="0" presStyleCnt="2">
        <dgm:presLayoutVars>
          <dgm:bulletEnabled val="1"/>
        </dgm:presLayoutVars>
      </dgm:prSet>
      <dgm:spPr/>
    </dgm:pt>
    <dgm:pt modelId="{2E6EEC63-70B3-994F-A14D-8E18128F5C28}" type="pres">
      <dgm:prSet presAssocID="{6F6BA01A-205D-CC45-9233-B0FBE2E791A3}" presName="sibTrans" presStyleLbl="sibTrans2D1" presStyleIdx="0" presStyleCnt="1"/>
      <dgm:spPr/>
    </dgm:pt>
    <dgm:pt modelId="{53471792-2CD7-1E43-A4E3-98CC3D0E6BEE}" type="pres">
      <dgm:prSet presAssocID="{6F6BA01A-205D-CC45-9233-B0FBE2E791A3}" presName="connectorText" presStyleLbl="sibTrans2D1" presStyleIdx="0" presStyleCnt="1"/>
      <dgm:spPr/>
    </dgm:pt>
    <dgm:pt modelId="{8F426C0B-94FC-AA40-BE42-A19819EC1BF6}" type="pres">
      <dgm:prSet presAssocID="{DB492610-666D-B04E-95EB-2A534491CFC1}" presName="node" presStyleLbl="node1" presStyleIdx="1" presStyleCnt="2">
        <dgm:presLayoutVars>
          <dgm:bulletEnabled val="1"/>
        </dgm:presLayoutVars>
      </dgm:prSet>
      <dgm:spPr/>
    </dgm:pt>
  </dgm:ptLst>
  <dgm:cxnLst>
    <dgm:cxn modelId="{197B6E3F-F963-F044-A52C-95402548B54F}" type="presOf" srcId="{6F6BA01A-205D-CC45-9233-B0FBE2E791A3}" destId="{2E6EEC63-70B3-994F-A14D-8E18128F5C28}" srcOrd="0" destOrd="0" presId="urn:microsoft.com/office/officeart/2005/8/layout/process1"/>
    <dgm:cxn modelId="{E418943F-18B2-8447-856C-F2D0AA0E4EB5}" type="presOf" srcId="{0FB0F22D-76C9-CE4A-A1A5-1990F057D1D6}" destId="{ADAEE3F4-70DC-AF43-A9E0-BE373982583D}" srcOrd="0" destOrd="0" presId="urn:microsoft.com/office/officeart/2005/8/layout/process1"/>
    <dgm:cxn modelId="{48F6E763-4C65-244D-AF19-9B6A0974D5C6}" srcId="{0FB0F22D-76C9-CE4A-A1A5-1990F057D1D6}" destId="{B6A8619E-E2AA-A24D-9556-9DAF8DBFE18E}" srcOrd="0" destOrd="0" parTransId="{4B8D5112-36E4-BF48-9F60-96348D5526EB}" sibTransId="{6F6BA01A-205D-CC45-9233-B0FBE2E791A3}"/>
    <dgm:cxn modelId="{886DE969-6F2F-1A40-A2F3-FE63E8A5139C}" type="presOf" srcId="{6F6BA01A-205D-CC45-9233-B0FBE2E791A3}" destId="{53471792-2CD7-1E43-A4E3-98CC3D0E6BEE}" srcOrd="1" destOrd="0" presId="urn:microsoft.com/office/officeart/2005/8/layout/process1"/>
    <dgm:cxn modelId="{9290D4A2-DFDE-9840-BB1D-29803DD6B70B}" type="presOf" srcId="{DB492610-666D-B04E-95EB-2A534491CFC1}" destId="{8F426C0B-94FC-AA40-BE42-A19819EC1BF6}" srcOrd="0" destOrd="0" presId="urn:microsoft.com/office/officeart/2005/8/layout/process1"/>
    <dgm:cxn modelId="{E643A7D6-84CC-3543-94BC-179B22CCA29C}" type="presOf" srcId="{B6A8619E-E2AA-A24D-9556-9DAF8DBFE18E}" destId="{F1DBFA2F-0524-A244-A75D-99FF6AE13321}" srcOrd="0" destOrd="0" presId="urn:microsoft.com/office/officeart/2005/8/layout/process1"/>
    <dgm:cxn modelId="{89E43EF3-BC9C-074E-8003-4E4C2E78643B}" srcId="{0FB0F22D-76C9-CE4A-A1A5-1990F057D1D6}" destId="{DB492610-666D-B04E-95EB-2A534491CFC1}" srcOrd="1" destOrd="0" parTransId="{2AB9873B-5555-0B43-8D54-B84D5C4A8F62}" sibTransId="{2901D047-2550-214C-AA5F-40E95AEAB3E3}"/>
    <dgm:cxn modelId="{960A7899-EEB8-B946-8939-C510F36973F8}" type="presParOf" srcId="{ADAEE3F4-70DC-AF43-A9E0-BE373982583D}" destId="{F1DBFA2F-0524-A244-A75D-99FF6AE13321}" srcOrd="0" destOrd="0" presId="urn:microsoft.com/office/officeart/2005/8/layout/process1"/>
    <dgm:cxn modelId="{C2C1DBDE-0844-024C-8F42-C32C9037A2B9}" type="presParOf" srcId="{ADAEE3F4-70DC-AF43-A9E0-BE373982583D}" destId="{2E6EEC63-70B3-994F-A14D-8E18128F5C28}" srcOrd="1" destOrd="0" presId="urn:microsoft.com/office/officeart/2005/8/layout/process1"/>
    <dgm:cxn modelId="{5C4982E4-58EA-E742-A4BC-60937B24EBE8}" type="presParOf" srcId="{2E6EEC63-70B3-994F-A14D-8E18128F5C28}" destId="{53471792-2CD7-1E43-A4E3-98CC3D0E6BEE}" srcOrd="0" destOrd="0" presId="urn:microsoft.com/office/officeart/2005/8/layout/process1"/>
    <dgm:cxn modelId="{BFFEA9FA-30DA-CC4A-B9FB-2989135AFEA1}" type="presParOf" srcId="{ADAEE3F4-70DC-AF43-A9E0-BE373982583D}" destId="{8F426C0B-94FC-AA40-BE42-A19819EC1BF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993F46-7F53-EE4B-B7C3-FDFC389297D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9D62C816-9CF2-9241-8983-B1701D1DE3F2}">
      <dgm:prSet custT="1"/>
      <dgm:spPr/>
      <dgm:t>
        <a:bodyPr/>
        <a:lstStyle/>
        <a:p>
          <a:r>
            <a:rPr lang="it-IT" sz="2800" b="1" i="0" baseline="0" dirty="0"/>
            <a:t>Legge 104/1992</a:t>
          </a:r>
          <a:endParaRPr lang="it-IT" sz="2800" b="1" dirty="0"/>
        </a:p>
      </dgm:t>
    </dgm:pt>
    <dgm:pt modelId="{9A42BB7A-37BA-FC4C-965B-9CE2E10C8741}" type="parTrans" cxnId="{89E16C96-B012-6C45-8A77-31ABD680BBCC}">
      <dgm:prSet/>
      <dgm:spPr/>
      <dgm:t>
        <a:bodyPr/>
        <a:lstStyle/>
        <a:p>
          <a:endParaRPr lang="it-IT"/>
        </a:p>
      </dgm:t>
    </dgm:pt>
    <dgm:pt modelId="{8ED3CCE0-0754-E54D-8324-DFBBEC3DF474}" type="sibTrans" cxnId="{89E16C96-B012-6C45-8A77-31ABD680BBCC}">
      <dgm:prSet/>
      <dgm:spPr/>
      <dgm:t>
        <a:bodyPr/>
        <a:lstStyle/>
        <a:p>
          <a:endParaRPr lang="it-IT"/>
        </a:p>
      </dgm:t>
    </dgm:pt>
    <dgm:pt modelId="{FCAD3D0F-2F2B-1E4A-BA29-D86E4A7331DC}">
      <dgm:prSet custT="1"/>
      <dgm:spPr/>
      <dgm:t>
        <a:bodyPr/>
        <a:lstStyle/>
        <a:p>
          <a:r>
            <a:rPr lang="it-IT" sz="2800" b="1" i="0" baseline="0" dirty="0"/>
            <a:t> D. </a:t>
          </a:r>
          <a:r>
            <a:rPr lang="it-IT" sz="2800" b="1" i="0" baseline="0" dirty="0" err="1"/>
            <a:t>Lgs</a:t>
          </a:r>
          <a:r>
            <a:rPr lang="it-IT" sz="2800" b="1" i="0" baseline="0" dirty="0"/>
            <a:t> 66/2017</a:t>
          </a:r>
          <a:endParaRPr lang="it-IT" sz="2800" b="1" dirty="0"/>
        </a:p>
      </dgm:t>
    </dgm:pt>
    <dgm:pt modelId="{24945BBD-0E37-EC44-BBAD-5B8430B7AA68}" type="parTrans" cxnId="{EC4A4DC9-74A0-B34F-BC4C-91043DEC06F2}">
      <dgm:prSet/>
      <dgm:spPr/>
      <dgm:t>
        <a:bodyPr/>
        <a:lstStyle/>
        <a:p>
          <a:endParaRPr lang="it-IT"/>
        </a:p>
      </dgm:t>
    </dgm:pt>
    <dgm:pt modelId="{317AC5D2-7E86-9B45-9CC2-1928A5B611BF}" type="sibTrans" cxnId="{EC4A4DC9-74A0-B34F-BC4C-91043DEC06F2}">
      <dgm:prSet/>
      <dgm:spPr/>
      <dgm:t>
        <a:bodyPr/>
        <a:lstStyle/>
        <a:p>
          <a:endParaRPr lang="it-IT"/>
        </a:p>
      </dgm:t>
    </dgm:pt>
    <dgm:pt modelId="{E379FC15-E993-5A4F-865B-60604298EC65}">
      <dgm:prSet custT="1"/>
      <dgm:spPr/>
      <dgm:t>
        <a:bodyPr/>
        <a:lstStyle/>
        <a:p>
          <a:r>
            <a:rPr lang="it-IT" sz="2800" b="1" i="0" baseline="0" dirty="0"/>
            <a:t>D. </a:t>
          </a:r>
          <a:r>
            <a:rPr lang="it-IT" sz="2800" b="1" i="0" baseline="0" dirty="0" err="1"/>
            <a:t>Lgs</a:t>
          </a:r>
          <a:r>
            <a:rPr lang="it-IT" sz="2800" b="1" i="0" baseline="0" dirty="0"/>
            <a:t>  62/2017</a:t>
          </a:r>
          <a:endParaRPr lang="it-IT" sz="2800" b="1" dirty="0"/>
        </a:p>
      </dgm:t>
    </dgm:pt>
    <dgm:pt modelId="{F3F7A59C-B2F3-5943-B7E5-F333FC04F4EB}" type="parTrans" cxnId="{EDF7C23F-4276-8049-856F-B1E4A098EC26}">
      <dgm:prSet/>
      <dgm:spPr/>
      <dgm:t>
        <a:bodyPr/>
        <a:lstStyle/>
        <a:p>
          <a:endParaRPr lang="it-IT"/>
        </a:p>
      </dgm:t>
    </dgm:pt>
    <dgm:pt modelId="{0CE3CD51-99A8-404E-BE08-BC71DB302480}" type="sibTrans" cxnId="{EDF7C23F-4276-8049-856F-B1E4A098EC26}">
      <dgm:prSet/>
      <dgm:spPr/>
      <dgm:t>
        <a:bodyPr/>
        <a:lstStyle/>
        <a:p>
          <a:endParaRPr lang="it-IT"/>
        </a:p>
      </dgm:t>
    </dgm:pt>
    <dgm:pt modelId="{334D8672-A547-6D46-BBCF-A30A98D0399D}">
      <dgm:prSet/>
      <dgm:spPr/>
      <dgm:t>
        <a:bodyPr/>
        <a:lstStyle/>
        <a:p>
          <a:r>
            <a:rPr lang="it-IT" b="1" i="0" baseline="0"/>
            <a:t>Legge 107/2015 art.1 c.  180-181</a:t>
          </a:r>
          <a:endParaRPr lang="it-IT" b="1" dirty="0"/>
        </a:p>
      </dgm:t>
    </dgm:pt>
    <dgm:pt modelId="{88DA206E-24F9-BB4B-BA87-D03F79A75CFC}" type="parTrans" cxnId="{758FD136-CE97-2B49-9AF5-67564A6D8A0B}">
      <dgm:prSet/>
      <dgm:spPr/>
      <dgm:t>
        <a:bodyPr/>
        <a:lstStyle/>
        <a:p>
          <a:endParaRPr lang="it-IT"/>
        </a:p>
      </dgm:t>
    </dgm:pt>
    <dgm:pt modelId="{B8AF50AE-7EED-F547-BABF-0FC36F6FA11A}" type="sibTrans" cxnId="{758FD136-CE97-2B49-9AF5-67564A6D8A0B}">
      <dgm:prSet/>
      <dgm:spPr/>
      <dgm:t>
        <a:bodyPr/>
        <a:lstStyle/>
        <a:p>
          <a:endParaRPr lang="it-IT"/>
        </a:p>
      </dgm:t>
    </dgm:pt>
    <dgm:pt modelId="{FA37EDAA-53C5-0E4F-814A-FD25DE848CEC}" type="pres">
      <dgm:prSet presAssocID="{D7993F46-7F53-EE4B-B7C3-FDFC389297DD}" presName="Name0" presStyleCnt="0">
        <dgm:presLayoutVars>
          <dgm:dir/>
          <dgm:animLvl val="lvl"/>
          <dgm:resizeHandles val="exact"/>
        </dgm:presLayoutVars>
      </dgm:prSet>
      <dgm:spPr/>
    </dgm:pt>
    <dgm:pt modelId="{F55229F1-FC5B-CB4E-90DD-B7A2D355A9F6}" type="pres">
      <dgm:prSet presAssocID="{FCAD3D0F-2F2B-1E4A-BA29-D86E4A7331DC}" presName="boxAndChildren" presStyleCnt="0"/>
      <dgm:spPr/>
    </dgm:pt>
    <dgm:pt modelId="{B34D71A2-3C9C-FE4A-B79C-F42422F31E5C}" type="pres">
      <dgm:prSet presAssocID="{FCAD3D0F-2F2B-1E4A-BA29-D86E4A7331DC}" presName="parentTextBox" presStyleLbl="node1" presStyleIdx="0" presStyleCnt="4"/>
      <dgm:spPr/>
    </dgm:pt>
    <dgm:pt modelId="{AB430EC2-90B3-9D4E-A4DF-EEB6DC6648D7}" type="pres">
      <dgm:prSet presAssocID="{0CE3CD51-99A8-404E-BE08-BC71DB302480}" presName="sp" presStyleCnt="0"/>
      <dgm:spPr/>
    </dgm:pt>
    <dgm:pt modelId="{4BFA8352-C50A-2346-9B7C-17ABA44A7C62}" type="pres">
      <dgm:prSet presAssocID="{E379FC15-E993-5A4F-865B-60604298EC65}" presName="arrowAndChildren" presStyleCnt="0"/>
      <dgm:spPr/>
    </dgm:pt>
    <dgm:pt modelId="{B3EB97B8-02F3-914D-90CA-7A73D95EABF1}" type="pres">
      <dgm:prSet presAssocID="{E379FC15-E993-5A4F-865B-60604298EC65}" presName="parentTextArrow" presStyleLbl="node1" presStyleIdx="1" presStyleCnt="4"/>
      <dgm:spPr/>
    </dgm:pt>
    <dgm:pt modelId="{FC111272-4A3B-0C4C-8644-6DF3C04F1C86}" type="pres">
      <dgm:prSet presAssocID="{B8AF50AE-7EED-F547-BABF-0FC36F6FA11A}" presName="sp" presStyleCnt="0"/>
      <dgm:spPr/>
    </dgm:pt>
    <dgm:pt modelId="{7405D00D-C5CF-EF4F-9824-3C71CC209DC4}" type="pres">
      <dgm:prSet presAssocID="{334D8672-A547-6D46-BBCF-A30A98D0399D}" presName="arrowAndChildren" presStyleCnt="0"/>
      <dgm:spPr/>
    </dgm:pt>
    <dgm:pt modelId="{52BC4295-7F29-7B42-A96F-163E3D01201D}" type="pres">
      <dgm:prSet presAssocID="{334D8672-A547-6D46-BBCF-A30A98D0399D}" presName="parentTextArrow" presStyleLbl="node1" presStyleIdx="2" presStyleCnt="4"/>
      <dgm:spPr/>
    </dgm:pt>
    <dgm:pt modelId="{E871B3F8-C430-D64C-AED8-05FE297A1A0F}" type="pres">
      <dgm:prSet presAssocID="{8ED3CCE0-0754-E54D-8324-DFBBEC3DF474}" presName="sp" presStyleCnt="0"/>
      <dgm:spPr/>
    </dgm:pt>
    <dgm:pt modelId="{07DD1B0C-E474-4A4E-9EEB-0FB54CEC4DCD}" type="pres">
      <dgm:prSet presAssocID="{9D62C816-9CF2-9241-8983-B1701D1DE3F2}" presName="arrowAndChildren" presStyleCnt="0"/>
      <dgm:spPr/>
    </dgm:pt>
    <dgm:pt modelId="{57D19685-59DA-4E49-B76A-C6CEC8E6940F}" type="pres">
      <dgm:prSet presAssocID="{9D62C816-9CF2-9241-8983-B1701D1DE3F2}" presName="parentTextArrow" presStyleLbl="node1" presStyleIdx="3" presStyleCnt="4" custLinFactNeighborY="6732"/>
      <dgm:spPr/>
    </dgm:pt>
  </dgm:ptLst>
  <dgm:cxnLst>
    <dgm:cxn modelId="{99661316-0D8C-F04C-BEFA-41F8B9A76834}" type="presOf" srcId="{334D8672-A547-6D46-BBCF-A30A98D0399D}" destId="{52BC4295-7F29-7B42-A96F-163E3D01201D}" srcOrd="0" destOrd="0" presId="urn:microsoft.com/office/officeart/2005/8/layout/process4"/>
    <dgm:cxn modelId="{D70BB028-BC15-CD4D-BE48-F4D6F3BD5FBC}" type="presOf" srcId="{9D62C816-9CF2-9241-8983-B1701D1DE3F2}" destId="{57D19685-59DA-4E49-B76A-C6CEC8E6940F}" srcOrd="0" destOrd="0" presId="urn:microsoft.com/office/officeart/2005/8/layout/process4"/>
    <dgm:cxn modelId="{758FD136-CE97-2B49-9AF5-67564A6D8A0B}" srcId="{D7993F46-7F53-EE4B-B7C3-FDFC389297DD}" destId="{334D8672-A547-6D46-BBCF-A30A98D0399D}" srcOrd="1" destOrd="0" parTransId="{88DA206E-24F9-BB4B-BA87-D03F79A75CFC}" sibTransId="{B8AF50AE-7EED-F547-BABF-0FC36F6FA11A}"/>
    <dgm:cxn modelId="{EDF7C23F-4276-8049-856F-B1E4A098EC26}" srcId="{D7993F46-7F53-EE4B-B7C3-FDFC389297DD}" destId="{E379FC15-E993-5A4F-865B-60604298EC65}" srcOrd="2" destOrd="0" parTransId="{F3F7A59C-B2F3-5943-B7E5-F333FC04F4EB}" sibTransId="{0CE3CD51-99A8-404E-BE08-BC71DB302480}"/>
    <dgm:cxn modelId="{1C690154-6695-4D45-A27B-6B637152051D}" type="presOf" srcId="{E379FC15-E993-5A4F-865B-60604298EC65}" destId="{B3EB97B8-02F3-914D-90CA-7A73D95EABF1}" srcOrd="0" destOrd="0" presId="urn:microsoft.com/office/officeart/2005/8/layout/process4"/>
    <dgm:cxn modelId="{5050DF81-76F2-E447-92D5-16A4466F2A9A}" type="presOf" srcId="{FCAD3D0F-2F2B-1E4A-BA29-D86E4A7331DC}" destId="{B34D71A2-3C9C-FE4A-B79C-F42422F31E5C}" srcOrd="0" destOrd="0" presId="urn:microsoft.com/office/officeart/2005/8/layout/process4"/>
    <dgm:cxn modelId="{89E16C96-B012-6C45-8A77-31ABD680BBCC}" srcId="{D7993F46-7F53-EE4B-B7C3-FDFC389297DD}" destId="{9D62C816-9CF2-9241-8983-B1701D1DE3F2}" srcOrd="0" destOrd="0" parTransId="{9A42BB7A-37BA-FC4C-965B-9CE2E10C8741}" sibTransId="{8ED3CCE0-0754-E54D-8324-DFBBEC3DF474}"/>
    <dgm:cxn modelId="{2B968D9B-EA66-6C47-B286-2BDB58AFE512}" type="presOf" srcId="{D7993F46-7F53-EE4B-B7C3-FDFC389297DD}" destId="{FA37EDAA-53C5-0E4F-814A-FD25DE848CEC}" srcOrd="0" destOrd="0" presId="urn:microsoft.com/office/officeart/2005/8/layout/process4"/>
    <dgm:cxn modelId="{EC4A4DC9-74A0-B34F-BC4C-91043DEC06F2}" srcId="{D7993F46-7F53-EE4B-B7C3-FDFC389297DD}" destId="{FCAD3D0F-2F2B-1E4A-BA29-D86E4A7331DC}" srcOrd="3" destOrd="0" parTransId="{24945BBD-0E37-EC44-BBAD-5B8430B7AA68}" sibTransId="{317AC5D2-7E86-9B45-9CC2-1928A5B611BF}"/>
    <dgm:cxn modelId="{AC0BD8A0-24A0-0043-B388-7C7D4E43FEE6}" type="presParOf" srcId="{FA37EDAA-53C5-0E4F-814A-FD25DE848CEC}" destId="{F55229F1-FC5B-CB4E-90DD-B7A2D355A9F6}" srcOrd="0" destOrd="0" presId="urn:microsoft.com/office/officeart/2005/8/layout/process4"/>
    <dgm:cxn modelId="{AABFC104-D362-2D47-8AB9-337094168C0F}" type="presParOf" srcId="{F55229F1-FC5B-CB4E-90DD-B7A2D355A9F6}" destId="{B34D71A2-3C9C-FE4A-B79C-F42422F31E5C}" srcOrd="0" destOrd="0" presId="urn:microsoft.com/office/officeart/2005/8/layout/process4"/>
    <dgm:cxn modelId="{F4CFED01-C6EB-BB43-B048-CB13713BD03F}" type="presParOf" srcId="{FA37EDAA-53C5-0E4F-814A-FD25DE848CEC}" destId="{AB430EC2-90B3-9D4E-A4DF-EEB6DC6648D7}" srcOrd="1" destOrd="0" presId="urn:microsoft.com/office/officeart/2005/8/layout/process4"/>
    <dgm:cxn modelId="{ED43BCAD-0B2D-5B4A-B031-7D5C8FF2EF46}" type="presParOf" srcId="{FA37EDAA-53C5-0E4F-814A-FD25DE848CEC}" destId="{4BFA8352-C50A-2346-9B7C-17ABA44A7C62}" srcOrd="2" destOrd="0" presId="urn:microsoft.com/office/officeart/2005/8/layout/process4"/>
    <dgm:cxn modelId="{D7B841E9-A72B-7349-A59A-33A39A17A52C}" type="presParOf" srcId="{4BFA8352-C50A-2346-9B7C-17ABA44A7C62}" destId="{B3EB97B8-02F3-914D-90CA-7A73D95EABF1}" srcOrd="0" destOrd="0" presId="urn:microsoft.com/office/officeart/2005/8/layout/process4"/>
    <dgm:cxn modelId="{84CBEF92-7C6B-8A49-906A-91587C14DBCB}" type="presParOf" srcId="{FA37EDAA-53C5-0E4F-814A-FD25DE848CEC}" destId="{FC111272-4A3B-0C4C-8644-6DF3C04F1C86}" srcOrd="3" destOrd="0" presId="urn:microsoft.com/office/officeart/2005/8/layout/process4"/>
    <dgm:cxn modelId="{E27510A1-5946-B44C-9A91-6380C0694176}" type="presParOf" srcId="{FA37EDAA-53C5-0E4F-814A-FD25DE848CEC}" destId="{7405D00D-C5CF-EF4F-9824-3C71CC209DC4}" srcOrd="4" destOrd="0" presId="urn:microsoft.com/office/officeart/2005/8/layout/process4"/>
    <dgm:cxn modelId="{EF9B2C07-6390-BC41-8754-CCC931108AB0}" type="presParOf" srcId="{7405D00D-C5CF-EF4F-9824-3C71CC209DC4}" destId="{52BC4295-7F29-7B42-A96F-163E3D01201D}" srcOrd="0" destOrd="0" presId="urn:microsoft.com/office/officeart/2005/8/layout/process4"/>
    <dgm:cxn modelId="{180CBD20-8E89-EF4C-90AA-7A3FD1042F78}" type="presParOf" srcId="{FA37EDAA-53C5-0E4F-814A-FD25DE848CEC}" destId="{E871B3F8-C430-D64C-AED8-05FE297A1A0F}" srcOrd="5" destOrd="0" presId="urn:microsoft.com/office/officeart/2005/8/layout/process4"/>
    <dgm:cxn modelId="{0F6859D9-8CBA-1644-9363-2E895B25B87B}" type="presParOf" srcId="{FA37EDAA-53C5-0E4F-814A-FD25DE848CEC}" destId="{07DD1B0C-E474-4A4E-9EEB-0FB54CEC4DCD}" srcOrd="6" destOrd="0" presId="urn:microsoft.com/office/officeart/2005/8/layout/process4"/>
    <dgm:cxn modelId="{5CB3300C-97B6-4E49-A3B5-D5B976AAA024}" type="presParOf" srcId="{07DD1B0C-E474-4A4E-9EEB-0FB54CEC4DCD}" destId="{57D19685-59DA-4E49-B76A-C6CEC8E6940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C35FB-76C3-9F43-9BCA-C50EDF0B2396}">
      <dsp:nvSpPr>
        <dsp:cNvPr id="0" name=""/>
        <dsp:cNvSpPr/>
      </dsp:nvSpPr>
      <dsp:spPr>
        <a:xfrm>
          <a:off x="804672" y="0"/>
          <a:ext cx="9119616" cy="57221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EECD68-EEE4-F04A-9273-C0C123B71026}">
      <dsp:nvSpPr>
        <dsp:cNvPr id="0" name=""/>
        <dsp:cNvSpPr/>
      </dsp:nvSpPr>
      <dsp:spPr>
        <a:xfrm>
          <a:off x="2291" y="1716633"/>
          <a:ext cx="3358955" cy="22888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it-IT" sz="3800" kern="1200"/>
            <a:t>Progettazione </a:t>
          </a:r>
        </a:p>
      </dsp:txBody>
      <dsp:txXfrm>
        <a:off x="114023" y="1828365"/>
        <a:ext cx="3135491" cy="2065380"/>
      </dsp:txXfrm>
    </dsp:sp>
    <dsp:sp modelId="{D98A5617-6D28-F148-AB9B-1637493339CD}">
      <dsp:nvSpPr>
        <dsp:cNvPr id="0" name=""/>
        <dsp:cNvSpPr/>
      </dsp:nvSpPr>
      <dsp:spPr>
        <a:xfrm>
          <a:off x="3685002" y="1716633"/>
          <a:ext cx="3358955" cy="22888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it-IT" sz="3800" kern="1200"/>
            <a:t>dell’inclusione </a:t>
          </a:r>
        </a:p>
      </dsp:txBody>
      <dsp:txXfrm>
        <a:off x="3796734" y="1828365"/>
        <a:ext cx="3135491" cy="2065380"/>
      </dsp:txXfrm>
    </dsp:sp>
    <dsp:sp modelId="{A941A6E8-65C5-3049-825C-65F701673803}">
      <dsp:nvSpPr>
        <dsp:cNvPr id="0" name=""/>
        <dsp:cNvSpPr/>
      </dsp:nvSpPr>
      <dsp:spPr>
        <a:xfrm>
          <a:off x="7367713" y="1716633"/>
          <a:ext cx="3358955" cy="22888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it-IT" sz="3800" kern="1200"/>
            <a:t>scolastica </a:t>
          </a:r>
        </a:p>
      </dsp:txBody>
      <dsp:txXfrm>
        <a:off x="7479445" y="1828365"/>
        <a:ext cx="3135491" cy="20653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82CF3-A117-8544-830A-A35DFCFE60E4}">
      <dsp:nvSpPr>
        <dsp:cNvPr id="0" name=""/>
        <dsp:cNvSpPr/>
      </dsp:nvSpPr>
      <dsp:spPr>
        <a:xfrm>
          <a:off x="3635281" y="71526"/>
          <a:ext cx="3458398" cy="343326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it-IT" sz="3200" kern="1200" dirty="0">
              <a:solidFill>
                <a:srgbClr val="FF0000"/>
              </a:solidFill>
            </a:rPr>
            <a:t>Progettazione </a:t>
          </a:r>
        </a:p>
        <a:p>
          <a:pPr marL="0" lvl="0" indent="0" algn="ctr" defTabSz="1422400">
            <a:lnSpc>
              <a:spcPct val="90000"/>
            </a:lnSpc>
            <a:spcBef>
              <a:spcPct val="0"/>
            </a:spcBef>
            <a:spcAft>
              <a:spcPct val="35000"/>
            </a:spcAft>
            <a:buNone/>
          </a:pPr>
          <a:r>
            <a:rPr lang="it-IT" sz="3200" kern="1200" dirty="0">
              <a:solidFill>
                <a:srgbClr val="FF0000"/>
              </a:solidFill>
            </a:rPr>
            <a:t>e</a:t>
          </a:r>
        </a:p>
      </dsp:txBody>
      <dsp:txXfrm>
        <a:off x="4096400" y="672348"/>
        <a:ext cx="2536159" cy="1544970"/>
      </dsp:txXfrm>
    </dsp:sp>
    <dsp:sp modelId="{C9C9FD65-EA1B-8E4F-A7A6-20F95F1002AF}">
      <dsp:nvSpPr>
        <dsp:cNvPr id="0" name=""/>
        <dsp:cNvSpPr/>
      </dsp:nvSpPr>
      <dsp:spPr>
        <a:xfrm>
          <a:off x="4886684" y="2217318"/>
          <a:ext cx="3433267" cy="343326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it-IT" sz="2800" kern="1200" dirty="0">
              <a:solidFill>
                <a:srgbClr val="FF0000"/>
              </a:solidFill>
            </a:rPr>
            <a:t>della</a:t>
          </a:r>
        </a:p>
        <a:p>
          <a:pPr marL="0" lvl="0" indent="0" algn="ctr" defTabSz="1244600">
            <a:lnSpc>
              <a:spcPct val="90000"/>
            </a:lnSpc>
            <a:spcBef>
              <a:spcPct val="0"/>
            </a:spcBef>
            <a:spcAft>
              <a:spcPct val="35000"/>
            </a:spcAft>
            <a:buNone/>
          </a:pPr>
          <a:r>
            <a:rPr lang="it-IT" sz="3600" kern="1200" dirty="0">
              <a:solidFill>
                <a:srgbClr val="FF0000"/>
              </a:solidFill>
            </a:rPr>
            <a:t>Inclusione</a:t>
          </a:r>
        </a:p>
      </dsp:txBody>
      <dsp:txXfrm>
        <a:off x="5936691" y="3104245"/>
        <a:ext cx="2059960" cy="1888296"/>
      </dsp:txXfrm>
    </dsp:sp>
    <dsp:sp modelId="{6B67DBFF-77A6-EC40-84E7-336548DEA0D6}">
      <dsp:nvSpPr>
        <dsp:cNvPr id="0" name=""/>
        <dsp:cNvSpPr/>
      </dsp:nvSpPr>
      <dsp:spPr>
        <a:xfrm>
          <a:off x="2409009" y="2217318"/>
          <a:ext cx="3433267" cy="343326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it-IT" sz="3300" kern="1200" dirty="0" err="1">
              <a:solidFill>
                <a:srgbClr val="FF0000"/>
              </a:solidFill>
            </a:rPr>
            <a:t>Governance</a:t>
          </a:r>
          <a:endParaRPr lang="it-IT" sz="3300" kern="1200" dirty="0">
            <a:solidFill>
              <a:srgbClr val="FF0000"/>
            </a:solidFill>
          </a:endParaRPr>
        </a:p>
      </dsp:txBody>
      <dsp:txXfrm>
        <a:off x="2732308" y="3104245"/>
        <a:ext cx="2059960" cy="18882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921FD-2066-C348-A46B-47927B3820E2}">
      <dsp:nvSpPr>
        <dsp:cNvPr id="0" name=""/>
        <dsp:cNvSpPr/>
      </dsp:nvSpPr>
      <dsp:spPr>
        <a:xfrm>
          <a:off x="4120277" y="487"/>
          <a:ext cx="2488406" cy="248840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it-IT" sz="2500" kern="1200" dirty="0"/>
            <a:t>Oltre le parole </a:t>
          </a:r>
        </a:p>
      </dsp:txBody>
      <dsp:txXfrm>
        <a:off x="4484696" y="364906"/>
        <a:ext cx="1759568" cy="1759568"/>
      </dsp:txXfrm>
    </dsp:sp>
    <dsp:sp modelId="{2820284B-5A00-DA46-8593-4F5D80318538}">
      <dsp:nvSpPr>
        <dsp:cNvPr id="0" name=""/>
        <dsp:cNvSpPr/>
      </dsp:nvSpPr>
      <dsp:spPr>
        <a:xfrm rot="3600000">
          <a:off x="5958582" y="2424971"/>
          <a:ext cx="659547" cy="839837"/>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6008048" y="2507260"/>
        <a:ext cx="461683" cy="503903"/>
      </dsp:txXfrm>
    </dsp:sp>
    <dsp:sp modelId="{6EF34C2F-642D-824C-9AE1-3CDCEEA06BC8}">
      <dsp:nvSpPr>
        <dsp:cNvPr id="0" name=""/>
        <dsp:cNvSpPr/>
      </dsp:nvSpPr>
      <dsp:spPr>
        <a:xfrm>
          <a:off x="5986694" y="3233217"/>
          <a:ext cx="2488406" cy="248840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it-IT" sz="2500" kern="1200"/>
            <a:t>dietro le sigle c'è la PERSONA</a:t>
          </a:r>
        </a:p>
      </dsp:txBody>
      <dsp:txXfrm>
        <a:off x="6351113" y="3597636"/>
        <a:ext cx="1759568" cy="1759568"/>
      </dsp:txXfrm>
    </dsp:sp>
    <dsp:sp modelId="{14E75A77-2B77-7A48-8657-B3A282661200}">
      <dsp:nvSpPr>
        <dsp:cNvPr id="0" name=""/>
        <dsp:cNvSpPr/>
      </dsp:nvSpPr>
      <dsp:spPr>
        <a:xfrm rot="10800000">
          <a:off x="5053373" y="4057502"/>
          <a:ext cx="659547" cy="839837"/>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rot="10800000">
        <a:off x="5251237" y="4225469"/>
        <a:ext cx="461683" cy="503903"/>
      </dsp:txXfrm>
    </dsp:sp>
    <dsp:sp modelId="{C76EDBEE-BC47-EF42-9C76-961227C469A2}">
      <dsp:nvSpPr>
        <dsp:cNvPr id="0" name=""/>
        <dsp:cNvSpPr/>
      </dsp:nvSpPr>
      <dsp:spPr>
        <a:xfrm>
          <a:off x="2253859" y="3233217"/>
          <a:ext cx="2488406" cy="248840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it-IT" sz="2500" kern="1200" dirty="0"/>
            <a:t>Modello </a:t>
          </a:r>
          <a:r>
            <a:rPr lang="it-IT" sz="2500" kern="1200" dirty="0" err="1"/>
            <a:t>bio</a:t>
          </a:r>
          <a:r>
            <a:rPr lang="it-IT" sz="2500" kern="1200" dirty="0"/>
            <a:t>-</a:t>
          </a:r>
          <a:r>
            <a:rPr lang="it-IT" sz="2500" kern="1200" dirty="0" err="1"/>
            <a:t>psico</a:t>
          </a:r>
          <a:r>
            <a:rPr lang="it-IT" sz="2500" kern="1200" dirty="0"/>
            <a:t>-sociale di disabilità</a:t>
          </a:r>
        </a:p>
        <a:p>
          <a:pPr marL="0" lvl="0" indent="0" algn="ctr" defTabSz="1111250" rtl="0">
            <a:lnSpc>
              <a:spcPct val="90000"/>
            </a:lnSpc>
            <a:spcBef>
              <a:spcPct val="0"/>
            </a:spcBef>
            <a:spcAft>
              <a:spcPct val="35000"/>
            </a:spcAft>
            <a:buNone/>
          </a:pPr>
          <a:r>
            <a:rPr lang="it-IT" sz="2500" kern="1200" dirty="0"/>
            <a:t>ICF</a:t>
          </a:r>
        </a:p>
      </dsp:txBody>
      <dsp:txXfrm>
        <a:off x="2618278" y="3597636"/>
        <a:ext cx="1759568" cy="1759568"/>
      </dsp:txXfrm>
    </dsp:sp>
    <dsp:sp modelId="{B264EEF2-9B84-0D46-A9CF-242988F44073}">
      <dsp:nvSpPr>
        <dsp:cNvPr id="0" name=""/>
        <dsp:cNvSpPr/>
      </dsp:nvSpPr>
      <dsp:spPr>
        <a:xfrm rot="18000000">
          <a:off x="4092165" y="2457303"/>
          <a:ext cx="659547" cy="839837"/>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4141631" y="2710948"/>
        <a:ext cx="461683" cy="5039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9F02D-01A1-C448-8224-11876411E0FF}">
      <dsp:nvSpPr>
        <dsp:cNvPr id="0" name=""/>
        <dsp:cNvSpPr/>
      </dsp:nvSpPr>
      <dsp:spPr>
        <a:xfrm>
          <a:off x="1854049" y="972629"/>
          <a:ext cx="7021812" cy="3776091"/>
        </a:xfrm>
        <a:prstGeom prst="round2DiagRect">
          <a:avLst>
            <a:gd name="adj1" fmla="val 0"/>
            <a:gd name="adj2"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17F27-D242-F14E-8380-5A240EBFAC47}">
      <dsp:nvSpPr>
        <dsp:cNvPr id="0" name=""/>
        <dsp:cNvSpPr/>
      </dsp:nvSpPr>
      <dsp:spPr>
        <a:xfrm>
          <a:off x="5364955" y="1373124"/>
          <a:ext cx="936" cy="2975101"/>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909C1E-6D0F-7041-B63D-6B695C18B726}">
      <dsp:nvSpPr>
        <dsp:cNvPr id="0" name=""/>
        <dsp:cNvSpPr/>
      </dsp:nvSpPr>
      <dsp:spPr>
        <a:xfrm>
          <a:off x="2088110" y="1258697"/>
          <a:ext cx="3042785" cy="32039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it-IT" sz="3400" kern="1200" dirty="0"/>
            <a:t>È una caratteristica individuale</a:t>
          </a:r>
        </a:p>
        <a:p>
          <a:pPr marL="0" lvl="0" indent="0" algn="l" defTabSz="1511300">
            <a:lnSpc>
              <a:spcPct val="90000"/>
            </a:lnSpc>
            <a:spcBef>
              <a:spcPct val="0"/>
            </a:spcBef>
            <a:spcAft>
              <a:spcPct val="35000"/>
            </a:spcAft>
            <a:buNone/>
          </a:pPr>
          <a:r>
            <a:rPr lang="it-IT" sz="3400" kern="1200" dirty="0"/>
            <a:t>Ma è anche </a:t>
          </a:r>
        </a:p>
      </dsp:txBody>
      <dsp:txXfrm>
        <a:off x="2088110" y="1258697"/>
        <a:ext cx="3042785" cy="3203956"/>
      </dsp:txXfrm>
    </dsp:sp>
    <dsp:sp modelId="{5632F29D-0A99-2941-9377-F17D445B4F40}">
      <dsp:nvSpPr>
        <dsp:cNvPr id="0" name=""/>
        <dsp:cNvSpPr/>
      </dsp:nvSpPr>
      <dsp:spPr>
        <a:xfrm>
          <a:off x="5599016" y="1258697"/>
          <a:ext cx="3042785" cy="32039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it-IT" sz="3400" kern="1200" dirty="0"/>
            <a:t>Il risultato dell’interazione tra l’individuo e il contesto</a:t>
          </a:r>
        </a:p>
      </dsp:txBody>
      <dsp:txXfrm>
        <a:off x="5599016" y="1258697"/>
        <a:ext cx="3042785" cy="3203956"/>
      </dsp:txXfrm>
    </dsp:sp>
    <dsp:sp modelId="{D6CB39DC-D1F7-224B-9194-075C3C0ED6E8}">
      <dsp:nvSpPr>
        <dsp:cNvPr id="0" name=""/>
        <dsp:cNvSpPr/>
      </dsp:nvSpPr>
      <dsp:spPr>
        <a:xfrm rot="16200000">
          <a:off x="-790787" y="1474534"/>
          <a:ext cx="4119372" cy="1170302"/>
        </a:xfrm>
        <a:prstGeom prst="rightArrow">
          <a:avLst>
            <a:gd name="adj1" fmla="val 49830"/>
            <a:gd name="adj2" fmla="val 6066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r" defTabSz="1200150">
            <a:lnSpc>
              <a:spcPct val="90000"/>
            </a:lnSpc>
            <a:spcBef>
              <a:spcPct val="0"/>
            </a:spcBef>
            <a:spcAft>
              <a:spcPct val="35000"/>
            </a:spcAft>
            <a:buNone/>
          </a:pPr>
          <a:r>
            <a:rPr lang="it-IT" sz="2700" kern="1200" dirty="0"/>
            <a:t>la disabilità</a:t>
          </a:r>
        </a:p>
      </dsp:txBody>
      <dsp:txXfrm>
        <a:off x="-613914" y="1944977"/>
        <a:ext cx="3765626" cy="583162"/>
      </dsp:txXfrm>
    </dsp:sp>
    <dsp:sp modelId="{03DC1C97-98CE-C249-B996-E8C6C0FBFDEE}">
      <dsp:nvSpPr>
        <dsp:cNvPr id="0" name=""/>
        <dsp:cNvSpPr/>
      </dsp:nvSpPr>
      <dsp:spPr>
        <a:xfrm rot="5400000">
          <a:off x="7401327" y="3076512"/>
          <a:ext cx="4119372" cy="1170302"/>
        </a:xfrm>
        <a:prstGeom prst="rightArrow">
          <a:avLst>
            <a:gd name="adj1" fmla="val 49830"/>
            <a:gd name="adj2" fmla="val 6066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r" defTabSz="1200150">
            <a:lnSpc>
              <a:spcPct val="90000"/>
            </a:lnSpc>
            <a:spcBef>
              <a:spcPct val="0"/>
            </a:spcBef>
            <a:spcAft>
              <a:spcPct val="35000"/>
            </a:spcAft>
            <a:buNone/>
          </a:pPr>
          <a:r>
            <a:rPr lang="it-IT" sz="2700" kern="1200" dirty="0"/>
            <a:t>la disabilità</a:t>
          </a:r>
        </a:p>
      </dsp:txBody>
      <dsp:txXfrm>
        <a:off x="7578200" y="3193209"/>
        <a:ext cx="3765626" cy="5831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5D3B8-D63F-374E-AE85-72E877637394}">
      <dsp:nvSpPr>
        <dsp:cNvPr id="0" name=""/>
        <dsp:cNvSpPr/>
      </dsp:nvSpPr>
      <dsp:spPr>
        <a:xfrm>
          <a:off x="0" y="1575395"/>
          <a:ext cx="6924675" cy="432792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46FD3-25E0-2F45-A843-F95DD9DBF096}">
      <dsp:nvSpPr>
        <dsp:cNvPr id="0" name=""/>
        <dsp:cNvSpPr/>
      </dsp:nvSpPr>
      <dsp:spPr>
        <a:xfrm>
          <a:off x="879433" y="4562526"/>
          <a:ext cx="180041" cy="18004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69C7EA-62B6-6D4F-A82F-B0BB21F5F875}">
      <dsp:nvSpPr>
        <dsp:cNvPr id="0" name=""/>
        <dsp:cNvSpPr/>
      </dsp:nvSpPr>
      <dsp:spPr>
        <a:xfrm>
          <a:off x="969454" y="4652547"/>
          <a:ext cx="1613449" cy="125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00" tIns="0" rIns="0" bIns="0" numCol="1" spcCol="1270" anchor="t" anchorCtr="0">
          <a:noAutofit/>
        </a:bodyPr>
        <a:lstStyle/>
        <a:p>
          <a:pPr marL="0" lvl="0" indent="0" algn="l" defTabSz="1155700">
            <a:lnSpc>
              <a:spcPct val="90000"/>
            </a:lnSpc>
            <a:spcBef>
              <a:spcPct val="0"/>
            </a:spcBef>
            <a:spcAft>
              <a:spcPct val="35000"/>
            </a:spcAft>
            <a:buNone/>
          </a:pPr>
          <a:r>
            <a:rPr lang="it-IT" sz="2600" kern="1200" dirty="0"/>
            <a:t>PROGETTO</a:t>
          </a:r>
        </a:p>
      </dsp:txBody>
      <dsp:txXfrm>
        <a:off x="969454" y="4652547"/>
        <a:ext cx="1613449" cy="1250769"/>
      </dsp:txXfrm>
    </dsp:sp>
    <dsp:sp modelId="{08277184-B82A-B846-A8AA-505F4E5DE065}">
      <dsp:nvSpPr>
        <dsp:cNvPr id="0" name=""/>
        <dsp:cNvSpPr/>
      </dsp:nvSpPr>
      <dsp:spPr>
        <a:xfrm>
          <a:off x="2468646" y="3386197"/>
          <a:ext cx="325459" cy="3254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902D4-2D3A-6C45-B5F9-B451888EAAF1}">
      <dsp:nvSpPr>
        <dsp:cNvPr id="0" name=""/>
        <dsp:cNvSpPr/>
      </dsp:nvSpPr>
      <dsp:spPr>
        <a:xfrm>
          <a:off x="2631376" y="3548927"/>
          <a:ext cx="1661922" cy="2354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454" tIns="0" rIns="0" bIns="0" numCol="1" spcCol="1270" anchor="t" anchorCtr="0">
          <a:noAutofit/>
        </a:bodyPr>
        <a:lstStyle/>
        <a:p>
          <a:pPr marL="0" lvl="0" indent="0" algn="l" defTabSz="1155700">
            <a:lnSpc>
              <a:spcPct val="90000"/>
            </a:lnSpc>
            <a:spcBef>
              <a:spcPct val="0"/>
            </a:spcBef>
            <a:spcAft>
              <a:spcPct val="35000"/>
            </a:spcAft>
            <a:buNone/>
          </a:pPr>
          <a:r>
            <a:rPr lang="it-IT" sz="2600" kern="1200" dirty="0"/>
            <a:t>DI</a:t>
          </a:r>
        </a:p>
      </dsp:txBody>
      <dsp:txXfrm>
        <a:off x="2631376" y="3548927"/>
        <a:ext cx="1661922" cy="2354389"/>
      </dsp:txXfrm>
    </dsp:sp>
    <dsp:sp modelId="{67CFF7E7-A6E8-F94E-809B-C497C7E69679}">
      <dsp:nvSpPr>
        <dsp:cNvPr id="0" name=""/>
        <dsp:cNvSpPr/>
      </dsp:nvSpPr>
      <dsp:spPr>
        <a:xfrm>
          <a:off x="4379856" y="2670359"/>
          <a:ext cx="450103" cy="4501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2B36B-DD8F-D04E-9DE3-7E4AE6EAB183}">
      <dsp:nvSpPr>
        <dsp:cNvPr id="0" name=""/>
        <dsp:cNvSpPr/>
      </dsp:nvSpPr>
      <dsp:spPr>
        <a:xfrm>
          <a:off x="4604908" y="2895411"/>
          <a:ext cx="1661922" cy="3007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01" tIns="0" rIns="0" bIns="0" numCol="1" spcCol="1270" anchor="t" anchorCtr="0">
          <a:noAutofit/>
        </a:bodyPr>
        <a:lstStyle/>
        <a:p>
          <a:pPr marL="0" lvl="0" indent="0" algn="l" defTabSz="1155700">
            <a:lnSpc>
              <a:spcPct val="90000"/>
            </a:lnSpc>
            <a:spcBef>
              <a:spcPct val="0"/>
            </a:spcBef>
            <a:spcAft>
              <a:spcPct val="35000"/>
            </a:spcAft>
            <a:buNone/>
          </a:pPr>
          <a:r>
            <a:rPr lang="it-IT" sz="2600" kern="1200" dirty="0"/>
            <a:t>VITA</a:t>
          </a:r>
        </a:p>
      </dsp:txBody>
      <dsp:txXfrm>
        <a:off x="4604908" y="2895411"/>
        <a:ext cx="1661922" cy="30079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4849-0A08-424A-8EE5-355697B9E10E}">
      <dsp:nvSpPr>
        <dsp:cNvPr id="0" name=""/>
        <dsp:cNvSpPr/>
      </dsp:nvSpPr>
      <dsp:spPr>
        <a:xfrm>
          <a:off x="804743" y="0"/>
          <a:ext cx="9120425" cy="57213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75DCAE-565A-5C4C-84E5-06EDF0C8F648}">
      <dsp:nvSpPr>
        <dsp:cNvPr id="0" name=""/>
        <dsp:cNvSpPr/>
      </dsp:nvSpPr>
      <dsp:spPr>
        <a:xfrm>
          <a:off x="5239" y="364610"/>
          <a:ext cx="3457881" cy="49921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È il documento nel quale vengono descritti gli interventi integrati ed equilibrati  tra loro, predisposti per l’alunno</a:t>
          </a:r>
        </a:p>
      </dsp:txBody>
      <dsp:txXfrm>
        <a:off x="174039" y="533410"/>
        <a:ext cx="3120281" cy="4654529"/>
      </dsp:txXfrm>
    </dsp:sp>
    <dsp:sp modelId="{8F19036E-9F45-184E-ADE7-8159459C4ED7}">
      <dsp:nvSpPr>
        <dsp:cNvPr id="0" name=""/>
        <dsp:cNvSpPr/>
      </dsp:nvSpPr>
      <dsp:spPr>
        <a:xfrm>
          <a:off x="3636004" y="438736"/>
          <a:ext cx="3457881" cy="50909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1" kern="1200" dirty="0"/>
            <a:t>È </a:t>
          </a:r>
          <a:r>
            <a:rPr lang="it-IT" sz="2800" b="1" u="sng" kern="1200" dirty="0"/>
            <a:t>redatto congiuntamente </a:t>
          </a:r>
          <a:r>
            <a:rPr lang="it-IT" sz="2800" b="1" kern="1200" dirty="0"/>
            <a:t>dai docenti curricolari e di sostegno, dagli operatori sanitari e in collaborazione con  genitori</a:t>
          </a:r>
        </a:p>
      </dsp:txBody>
      <dsp:txXfrm>
        <a:off x="3804804" y="607536"/>
        <a:ext cx="3120281" cy="4753394"/>
      </dsp:txXfrm>
    </dsp:sp>
    <dsp:sp modelId="{76A4813B-4560-7F49-9AD4-273F129EE39F}">
      <dsp:nvSpPr>
        <dsp:cNvPr id="0" name=""/>
        <dsp:cNvSpPr/>
      </dsp:nvSpPr>
      <dsp:spPr>
        <a:xfrm>
          <a:off x="7266790" y="339893"/>
          <a:ext cx="3457881" cy="50415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Tiene conto dei progetti didattico-educativi, riabilitativo e di socializzazione individualizzati, nonché le forme di integrazione tra attività scolastiche ed extrascolastiche</a:t>
          </a:r>
        </a:p>
      </dsp:txBody>
      <dsp:txXfrm>
        <a:off x="7435590" y="508693"/>
        <a:ext cx="3120281" cy="47039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57D86-9710-9142-82C8-BC00E8E4BDFB}">
      <dsp:nvSpPr>
        <dsp:cNvPr id="0" name=""/>
        <dsp:cNvSpPr/>
      </dsp:nvSpPr>
      <dsp:spPr>
        <a:xfrm>
          <a:off x="3143" y="1284192"/>
          <a:ext cx="3153727" cy="315372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3560" tIns="30480" rIns="173560" bIns="3048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srgbClr val="C00000"/>
              </a:solidFill>
            </a:rPr>
            <a:t>Sintesi</a:t>
          </a:r>
        </a:p>
      </dsp:txBody>
      <dsp:txXfrm>
        <a:off x="464996" y="1746045"/>
        <a:ext cx="2230021" cy="2230021"/>
      </dsp:txXfrm>
    </dsp:sp>
    <dsp:sp modelId="{60B322CB-27B4-F24A-AD2F-3EFC79391E91}">
      <dsp:nvSpPr>
        <dsp:cNvPr id="0" name=""/>
        <dsp:cNvSpPr/>
      </dsp:nvSpPr>
      <dsp:spPr>
        <a:xfrm>
          <a:off x="2526125" y="1284192"/>
          <a:ext cx="3153727" cy="315372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3560" tIns="30480" rIns="173560" bIns="3048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srgbClr val="C00000"/>
              </a:solidFill>
            </a:rPr>
            <a:t>del progetto didattico </a:t>
          </a:r>
        </a:p>
      </dsp:txBody>
      <dsp:txXfrm>
        <a:off x="2987978" y="1746045"/>
        <a:ext cx="2230021" cy="2230021"/>
      </dsp:txXfrm>
    </dsp:sp>
    <dsp:sp modelId="{94CF8912-5B6A-AE41-B2AB-3137AEE78588}">
      <dsp:nvSpPr>
        <dsp:cNvPr id="0" name=""/>
        <dsp:cNvSpPr/>
      </dsp:nvSpPr>
      <dsp:spPr>
        <a:xfrm>
          <a:off x="5049107" y="1284192"/>
          <a:ext cx="3153727" cy="315372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3560" tIns="30480" rIns="173560" bIns="3048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srgbClr val="C00000"/>
              </a:solidFill>
            </a:rPr>
            <a:t>riabilitativo  </a:t>
          </a:r>
        </a:p>
      </dsp:txBody>
      <dsp:txXfrm>
        <a:off x="5510960" y="1746045"/>
        <a:ext cx="2230021" cy="2230021"/>
      </dsp:txXfrm>
    </dsp:sp>
    <dsp:sp modelId="{20269BA9-A0DF-C14F-80E9-8FE903BF7415}">
      <dsp:nvSpPr>
        <dsp:cNvPr id="0" name=""/>
        <dsp:cNvSpPr/>
      </dsp:nvSpPr>
      <dsp:spPr>
        <a:xfrm>
          <a:off x="7572089" y="1284192"/>
          <a:ext cx="3153727" cy="315372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3560" tIns="30480" rIns="173560" bIns="3048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srgbClr val="C00000"/>
              </a:solidFill>
            </a:rPr>
            <a:t>e di socializzazione </a:t>
          </a:r>
        </a:p>
      </dsp:txBody>
      <dsp:txXfrm>
        <a:off x="8033942" y="1746045"/>
        <a:ext cx="2230021" cy="22300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5FB85-6943-B043-A2F3-B9C614597034}">
      <dsp:nvSpPr>
        <dsp:cNvPr id="0" name=""/>
        <dsp:cNvSpPr/>
      </dsp:nvSpPr>
      <dsp:spPr>
        <a:xfrm>
          <a:off x="804672" y="0"/>
          <a:ext cx="9119616" cy="57221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BEA12-E155-0B41-A188-48ED88A546AC}">
      <dsp:nvSpPr>
        <dsp:cNvPr id="0" name=""/>
        <dsp:cNvSpPr/>
      </dsp:nvSpPr>
      <dsp:spPr>
        <a:xfrm>
          <a:off x="363569" y="1716633"/>
          <a:ext cx="3218688" cy="22888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a:t>PEI</a:t>
          </a:r>
        </a:p>
      </dsp:txBody>
      <dsp:txXfrm>
        <a:off x="475301" y="1828365"/>
        <a:ext cx="2995224" cy="2065380"/>
      </dsp:txXfrm>
    </dsp:sp>
    <dsp:sp modelId="{BFFB1311-C756-F44E-BC34-48F53F20535B}">
      <dsp:nvSpPr>
        <dsp:cNvPr id="0" name=""/>
        <dsp:cNvSpPr/>
      </dsp:nvSpPr>
      <dsp:spPr>
        <a:xfrm>
          <a:off x="3755136" y="1716633"/>
          <a:ext cx="3218688" cy="22888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a:t>PROGETTO DI VITA</a:t>
          </a:r>
        </a:p>
      </dsp:txBody>
      <dsp:txXfrm>
        <a:off x="3866868" y="1828365"/>
        <a:ext cx="2995224" cy="2065380"/>
      </dsp:txXfrm>
    </dsp:sp>
    <dsp:sp modelId="{AB37A800-4461-3543-A5E0-3BF39E04592A}">
      <dsp:nvSpPr>
        <dsp:cNvPr id="0" name=""/>
        <dsp:cNvSpPr/>
      </dsp:nvSpPr>
      <dsp:spPr>
        <a:xfrm>
          <a:off x="7146703" y="1716633"/>
          <a:ext cx="3218688" cy="22888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a:t>SEMPRE PIÙ ALLEANZE FORMALI E INFORMALI</a:t>
          </a:r>
        </a:p>
      </dsp:txBody>
      <dsp:txXfrm>
        <a:off x="7258435" y="1828365"/>
        <a:ext cx="2995224" cy="20653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032AF-AE9E-9448-A8C3-2C7F710A8C60}">
      <dsp:nvSpPr>
        <dsp:cNvPr id="0" name=""/>
        <dsp:cNvSpPr/>
      </dsp:nvSpPr>
      <dsp:spPr>
        <a:xfrm rot="4396374">
          <a:off x="2548459" y="1138655"/>
          <a:ext cx="4939666" cy="3444801"/>
        </a:xfrm>
        <a:prstGeom prst="swooshArrow">
          <a:avLst>
            <a:gd name="adj1" fmla="val 16310"/>
            <a:gd name="adj2" fmla="val 313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484F54-F9B0-9D45-B41F-7A8A97CBEF8A}">
      <dsp:nvSpPr>
        <dsp:cNvPr id="0" name=""/>
        <dsp:cNvSpPr/>
      </dsp:nvSpPr>
      <dsp:spPr>
        <a:xfrm>
          <a:off x="4609733" y="1741810"/>
          <a:ext cx="124742" cy="124742"/>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3E8A8-3750-7648-BCD9-071C72A63E54}">
      <dsp:nvSpPr>
        <dsp:cNvPr id="0" name=""/>
        <dsp:cNvSpPr/>
      </dsp:nvSpPr>
      <dsp:spPr>
        <a:xfrm>
          <a:off x="5696134" y="2800973"/>
          <a:ext cx="124742" cy="124742"/>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CAAA8-8F70-664D-ADB0-1FC382FA5D7C}">
      <dsp:nvSpPr>
        <dsp:cNvPr id="0" name=""/>
        <dsp:cNvSpPr/>
      </dsp:nvSpPr>
      <dsp:spPr>
        <a:xfrm>
          <a:off x="2217318" y="0"/>
          <a:ext cx="2328899" cy="91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ctr" defTabSz="1333500">
            <a:lnSpc>
              <a:spcPct val="90000"/>
            </a:lnSpc>
            <a:spcBef>
              <a:spcPct val="0"/>
            </a:spcBef>
            <a:spcAft>
              <a:spcPct val="35000"/>
            </a:spcAft>
            <a:buNone/>
          </a:pPr>
          <a:r>
            <a:rPr lang="it-IT" sz="3000" b="1" kern="1200" dirty="0">
              <a:solidFill>
                <a:schemeClr val="accent1">
                  <a:lumMod val="75000"/>
                </a:schemeClr>
              </a:solidFill>
            </a:rPr>
            <a:t>Scuola – famiglia</a:t>
          </a:r>
        </a:p>
      </dsp:txBody>
      <dsp:txXfrm>
        <a:off x="2217318" y="0"/>
        <a:ext cx="2328899" cy="915537"/>
      </dsp:txXfrm>
    </dsp:sp>
    <dsp:sp modelId="{7FF6835B-9F66-0348-8BC9-F0F53B3A419D}">
      <dsp:nvSpPr>
        <dsp:cNvPr id="0" name=""/>
        <dsp:cNvSpPr/>
      </dsp:nvSpPr>
      <dsp:spPr>
        <a:xfrm>
          <a:off x="5301537" y="1346412"/>
          <a:ext cx="3210104" cy="91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35000"/>
            </a:spcAft>
            <a:buNone/>
          </a:pPr>
          <a:r>
            <a:rPr lang="it-IT" sz="3000" b="1" kern="1200" dirty="0">
              <a:solidFill>
                <a:schemeClr val="accent1">
                  <a:lumMod val="75000"/>
                </a:schemeClr>
              </a:solidFill>
            </a:rPr>
            <a:t>Operatori sanitari e sociali</a:t>
          </a:r>
        </a:p>
      </dsp:txBody>
      <dsp:txXfrm>
        <a:off x="5301537" y="1346412"/>
        <a:ext cx="3210104" cy="915537"/>
      </dsp:txXfrm>
    </dsp:sp>
    <dsp:sp modelId="{133E5091-AB2E-CF47-8D1E-9B133AB784A6}">
      <dsp:nvSpPr>
        <dsp:cNvPr id="0" name=""/>
        <dsp:cNvSpPr/>
      </dsp:nvSpPr>
      <dsp:spPr>
        <a:xfrm>
          <a:off x="2217318" y="2405575"/>
          <a:ext cx="3147161" cy="91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r" defTabSz="1333500">
            <a:lnSpc>
              <a:spcPct val="90000"/>
            </a:lnSpc>
            <a:spcBef>
              <a:spcPct val="0"/>
            </a:spcBef>
            <a:spcAft>
              <a:spcPct val="35000"/>
            </a:spcAft>
            <a:buNone/>
          </a:pPr>
          <a:r>
            <a:rPr lang="it-IT" sz="3000" b="1" kern="1200" dirty="0">
              <a:solidFill>
                <a:schemeClr val="accent1">
                  <a:lumMod val="75000"/>
                </a:schemeClr>
              </a:solidFill>
            </a:rPr>
            <a:t>Operatori extra-scolastici</a:t>
          </a:r>
        </a:p>
      </dsp:txBody>
      <dsp:txXfrm>
        <a:off x="2217318" y="2405575"/>
        <a:ext cx="3147161" cy="915537"/>
      </dsp:txXfrm>
    </dsp:sp>
    <dsp:sp modelId="{70C62FD7-9BFF-7346-AFC0-F7BCF29DBDEC}">
      <dsp:nvSpPr>
        <dsp:cNvPr id="0" name=""/>
        <dsp:cNvSpPr/>
      </dsp:nvSpPr>
      <dsp:spPr>
        <a:xfrm>
          <a:off x="5364480" y="4806574"/>
          <a:ext cx="3147161" cy="91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ctr" defTabSz="1333500">
            <a:lnSpc>
              <a:spcPct val="90000"/>
            </a:lnSpc>
            <a:spcBef>
              <a:spcPct val="0"/>
            </a:spcBef>
            <a:spcAft>
              <a:spcPct val="35000"/>
            </a:spcAft>
            <a:buNone/>
          </a:pPr>
          <a:r>
            <a:rPr lang="it-IT" sz="3000" b="1" kern="1200" dirty="0">
              <a:solidFill>
                <a:srgbClr val="C00000"/>
              </a:solidFill>
            </a:rPr>
            <a:t>Empowerment reciproco</a:t>
          </a:r>
        </a:p>
      </dsp:txBody>
      <dsp:txXfrm>
        <a:off x="5364480" y="4806574"/>
        <a:ext cx="3147161" cy="915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DE47-7C16-0F4B-9016-5CC5B534D98D}">
      <dsp:nvSpPr>
        <dsp:cNvPr id="0" name=""/>
        <dsp:cNvSpPr/>
      </dsp:nvSpPr>
      <dsp:spPr>
        <a:xfrm>
          <a:off x="1883270" y="2437186"/>
          <a:ext cx="4691657" cy="469165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it-IT" sz="6500" kern="1200">
              <a:solidFill>
                <a:srgbClr val="FF0000"/>
              </a:solidFill>
            </a:rPr>
            <a:t>PEI</a:t>
          </a:r>
          <a:endParaRPr lang="it-IT" sz="6500" kern="1200" dirty="0">
            <a:solidFill>
              <a:srgbClr val="FF0000"/>
            </a:solidFill>
          </a:endParaRPr>
        </a:p>
      </dsp:txBody>
      <dsp:txXfrm>
        <a:off x="2570347" y="3124263"/>
        <a:ext cx="3317503" cy="3317503"/>
      </dsp:txXfrm>
    </dsp:sp>
    <dsp:sp modelId="{F4F90975-730E-7041-96E0-285FE354B78C}">
      <dsp:nvSpPr>
        <dsp:cNvPr id="0" name=""/>
        <dsp:cNvSpPr/>
      </dsp:nvSpPr>
      <dsp:spPr>
        <a:xfrm>
          <a:off x="3056185" y="554753"/>
          <a:ext cx="2345828" cy="234582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a:solidFill>
                <a:srgbClr val="FF0000"/>
              </a:solidFill>
            </a:rPr>
            <a:t>INCLUSIONE</a:t>
          </a:r>
          <a:endParaRPr lang="it-IT" sz="2100" b="1" kern="1200" dirty="0">
            <a:solidFill>
              <a:srgbClr val="FF0000"/>
            </a:solidFill>
          </a:endParaRPr>
        </a:p>
      </dsp:txBody>
      <dsp:txXfrm>
        <a:off x="3399724" y="898292"/>
        <a:ext cx="1658750" cy="1658750"/>
      </dsp:txXfrm>
    </dsp:sp>
    <dsp:sp modelId="{55FB9C88-427A-3F4F-A7B4-1BCE743BAC9D}">
      <dsp:nvSpPr>
        <dsp:cNvPr id="0" name=""/>
        <dsp:cNvSpPr/>
      </dsp:nvSpPr>
      <dsp:spPr>
        <a:xfrm>
          <a:off x="4852073" y="1138272"/>
          <a:ext cx="2345828" cy="234582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a:solidFill>
                <a:srgbClr val="FF0000"/>
              </a:solidFill>
            </a:rPr>
            <a:t>ATTORI</a:t>
          </a:r>
          <a:endParaRPr lang="it-IT" sz="2100" b="1" kern="1200" dirty="0">
            <a:solidFill>
              <a:srgbClr val="FF0000"/>
            </a:solidFill>
          </a:endParaRPr>
        </a:p>
      </dsp:txBody>
      <dsp:txXfrm>
        <a:off x="5195612" y="1481811"/>
        <a:ext cx="1658750" cy="1658750"/>
      </dsp:txXfrm>
    </dsp:sp>
    <dsp:sp modelId="{21BB2F4E-2750-B343-8C62-7F8BE9887727}">
      <dsp:nvSpPr>
        <dsp:cNvPr id="0" name=""/>
        <dsp:cNvSpPr/>
      </dsp:nvSpPr>
      <dsp:spPr>
        <a:xfrm>
          <a:off x="5961993" y="2665946"/>
          <a:ext cx="2345828" cy="234582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a:solidFill>
                <a:srgbClr val="FF0000"/>
              </a:solidFill>
            </a:rPr>
            <a:t>SOSTEGNO O SOSTEGNI?</a:t>
          </a:r>
          <a:endParaRPr lang="it-IT" sz="2100" b="1" kern="1200" dirty="0">
            <a:solidFill>
              <a:srgbClr val="FF0000"/>
            </a:solidFill>
          </a:endParaRPr>
        </a:p>
      </dsp:txBody>
      <dsp:txXfrm>
        <a:off x="6305532" y="3009485"/>
        <a:ext cx="1658750" cy="1658750"/>
      </dsp:txXfrm>
    </dsp:sp>
    <dsp:sp modelId="{3165C93A-1363-2C41-BFC7-7081D8961939}">
      <dsp:nvSpPr>
        <dsp:cNvPr id="0" name=""/>
        <dsp:cNvSpPr/>
      </dsp:nvSpPr>
      <dsp:spPr>
        <a:xfrm>
          <a:off x="5961993" y="4554255"/>
          <a:ext cx="2345828" cy="234582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a:solidFill>
                <a:srgbClr val="FF0000"/>
              </a:solidFill>
            </a:rPr>
            <a:t>PERSONE CON DISABILITÀ</a:t>
          </a:r>
          <a:endParaRPr lang="it-IT" sz="2100" b="1" kern="1200" dirty="0">
            <a:solidFill>
              <a:srgbClr val="FF0000"/>
            </a:solidFill>
          </a:endParaRPr>
        </a:p>
      </dsp:txBody>
      <dsp:txXfrm>
        <a:off x="6305532" y="4897794"/>
        <a:ext cx="1658750" cy="1658750"/>
      </dsp:txXfrm>
    </dsp:sp>
    <dsp:sp modelId="{686334A0-22C2-FB41-8051-DE247BA13D01}">
      <dsp:nvSpPr>
        <dsp:cNvPr id="0" name=""/>
        <dsp:cNvSpPr/>
      </dsp:nvSpPr>
      <dsp:spPr>
        <a:xfrm>
          <a:off x="4888523" y="6105096"/>
          <a:ext cx="2345828" cy="234582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a:solidFill>
                <a:srgbClr val="FF0000"/>
              </a:solidFill>
            </a:rPr>
            <a:t>ICF</a:t>
          </a:r>
          <a:endParaRPr lang="it-IT" sz="2100" b="1" kern="1200" dirty="0">
            <a:solidFill>
              <a:srgbClr val="FF0000"/>
            </a:solidFill>
          </a:endParaRPr>
        </a:p>
      </dsp:txBody>
      <dsp:txXfrm>
        <a:off x="5232062" y="6448635"/>
        <a:ext cx="1658750" cy="1658750"/>
      </dsp:txXfrm>
    </dsp:sp>
    <dsp:sp modelId="{077B732B-C3E9-844D-9043-7639CA49B660}">
      <dsp:nvSpPr>
        <dsp:cNvPr id="0" name=""/>
        <dsp:cNvSpPr/>
      </dsp:nvSpPr>
      <dsp:spPr>
        <a:xfrm>
          <a:off x="3056185" y="6665448"/>
          <a:ext cx="2345828" cy="234582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a:solidFill>
                <a:srgbClr val="FF0000"/>
              </a:solidFill>
            </a:rPr>
            <a:t>ITER PEI</a:t>
          </a:r>
          <a:endParaRPr lang="it-IT" sz="2100" b="1" kern="1200" dirty="0">
            <a:solidFill>
              <a:srgbClr val="FF0000"/>
            </a:solidFill>
          </a:endParaRPr>
        </a:p>
      </dsp:txBody>
      <dsp:txXfrm>
        <a:off x="3399724" y="7008987"/>
        <a:ext cx="1658750" cy="1658750"/>
      </dsp:txXfrm>
    </dsp:sp>
    <dsp:sp modelId="{EF148BC8-4CA2-954F-A1B0-290314EF5064}">
      <dsp:nvSpPr>
        <dsp:cNvPr id="0" name=""/>
        <dsp:cNvSpPr/>
      </dsp:nvSpPr>
      <dsp:spPr>
        <a:xfrm>
          <a:off x="1260296" y="6081929"/>
          <a:ext cx="2345828" cy="234582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a:solidFill>
                <a:srgbClr val="FF0000"/>
              </a:solidFill>
            </a:rPr>
            <a:t>D. LGS 66/2017</a:t>
          </a:r>
          <a:endParaRPr lang="it-IT" sz="2100" b="1" kern="1200" dirty="0">
            <a:solidFill>
              <a:srgbClr val="FF0000"/>
            </a:solidFill>
          </a:endParaRPr>
        </a:p>
      </dsp:txBody>
      <dsp:txXfrm>
        <a:off x="1603835" y="6425468"/>
        <a:ext cx="1658750" cy="1658750"/>
      </dsp:txXfrm>
    </dsp:sp>
    <dsp:sp modelId="{3004F02F-0CCC-B14E-8B9E-A602C929D40D}">
      <dsp:nvSpPr>
        <dsp:cNvPr id="0" name=""/>
        <dsp:cNvSpPr/>
      </dsp:nvSpPr>
      <dsp:spPr>
        <a:xfrm>
          <a:off x="150376" y="4554255"/>
          <a:ext cx="2345828" cy="234582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a:solidFill>
                <a:srgbClr val="FF0000"/>
              </a:solidFill>
            </a:rPr>
            <a:t>QUALITÀ DEL PEI</a:t>
          </a:r>
          <a:endParaRPr lang="it-IT" sz="2100" b="1" kern="1200" dirty="0">
            <a:solidFill>
              <a:srgbClr val="FF0000"/>
            </a:solidFill>
          </a:endParaRPr>
        </a:p>
      </dsp:txBody>
      <dsp:txXfrm>
        <a:off x="493915" y="4897794"/>
        <a:ext cx="1658750" cy="1658750"/>
      </dsp:txXfrm>
    </dsp:sp>
    <dsp:sp modelId="{60DC4EDF-5624-404A-B945-1E1DFAD66258}">
      <dsp:nvSpPr>
        <dsp:cNvPr id="0" name=""/>
        <dsp:cNvSpPr/>
      </dsp:nvSpPr>
      <dsp:spPr>
        <a:xfrm>
          <a:off x="150376" y="2665946"/>
          <a:ext cx="2345828" cy="234582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rgbClr val="FF0000"/>
              </a:solidFill>
            </a:rPr>
            <a:t>COLLEGIALITÀ</a:t>
          </a:r>
        </a:p>
      </dsp:txBody>
      <dsp:txXfrm>
        <a:off x="493915" y="3009485"/>
        <a:ext cx="1658750" cy="1658750"/>
      </dsp:txXfrm>
    </dsp:sp>
    <dsp:sp modelId="{BE3BF193-D3F7-6C4E-A441-668008A6127B}">
      <dsp:nvSpPr>
        <dsp:cNvPr id="0" name=""/>
        <dsp:cNvSpPr/>
      </dsp:nvSpPr>
      <dsp:spPr>
        <a:xfrm>
          <a:off x="1260296" y="1138272"/>
          <a:ext cx="2345828" cy="234582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rgbClr val="FF0000"/>
              </a:solidFill>
            </a:rPr>
            <a:t>ACCOGLIENZA</a:t>
          </a:r>
          <a:endParaRPr lang="it-IT" sz="2100" kern="1200" dirty="0"/>
        </a:p>
      </dsp:txBody>
      <dsp:txXfrm>
        <a:off x="1603835" y="1481811"/>
        <a:ext cx="1658750" cy="1658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5223A-202C-C84E-902F-ADA5ECD8F599}">
      <dsp:nvSpPr>
        <dsp:cNvPr id="0" name=""/>
        <dsp:cNvSpPr/>
      </dsp:nvSpPr>
      <dsp:spPr>
        <a:xfrm>
          <a:off x="780157" y="1028495"/>
          <a:ext cx="5424314" cy="5424314"/>
        </a:xfrm>
        <a:prstGeom prst="circularArrow">
          <a:avLst>
            <a:gd name="adj1" fmla="val 5544"/>
            <a:gd name="adj2" fmla="val 330680"/>
            <a:gd name="adj3" fmla="val 13792006"/>
            <a:gd name="adj4" fmla="val 17376185"/>
            <a:gd name="adj5" fmla="val 5757"/>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8D76EB7-35A0-E848-9689-3F6FD41822D6}">
      <dsp:nvSpPr>
        <dsp:cNvPr id="0" name=""/>
        <dsp:cNvSpPr/>
      </dsp:nvSpPr>
      <dsp:spPr>
        <a:xfrm>
          <a:off x="2231130" y="1061489"/>
          <a:ext cx="2522366" cy="126118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INCLUSIONE</a:t>
          </a:r>
        </a:p>
      </dsp:txBody>
      <dsp:txXfrm>
        <a:off x="2292696" y="1123055"/>
        <a:ext cx="2399234" cy="1138051"/>
      </dsp:txXfrm>
    </dsp:sp>
    <dsp:sp modelId="{CFE7CE34-0C79-4346-B7F3-F48CA5FD2815}">
      <dsp:nvSpPr>
        <dsp:cNvPr id="0" name=""/>
        <dsp:cNvSpPr/>
      </dsp:nvSpPr>
      <dsp:spPr>
        <a:xfrm>
          <a:off x="4401081" y="2614849"/>
          <a:ext cx="2522366" cy="126118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PUNTO DI ARRIVO</a:t>
          </a:r>
        </a:p>
      </dsp:txBody>
      <dsp:txXfrm>
        <a:off x="4462647" y="2676415"/>
        <a:ext cx="2399234" cy="1138051"/>
      </dsp:txXfrm>
    </dsp:sp>
    <dsp:sp modelId="{9856D0D5-8141-E044-8567-DBBC3C65486E}">
      <dsp:nvSpPr>
        <dsp:cNvPr id="0" name=""/>
        <dsp:cNvSpPr/>
      </dsp:nvSpPr>
      <dsp:spPr>
        <a:xfrm>
          <a:off x="3560783" y="5201019"/>
          <a:ext cx="2522366" cy="126118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di un lungo processo</a:t>
          </a:r>
        </a:p>
      </dsp:txBody>
      <dsp:txXfrm>
        <a:off x="3622349" y="5262585"/>
        <a:ext cx="2399234" cy="1138051"/>
      </dsp:txXfrm>
    </dsp:sp>
    <dsp:sp modelId="{52F7D834-2D85-B149-A031-3F810F01463F}">
      <dsp:nvSpPr>
        <dsp:cNvPr id="0" name=""/>
        <dsp:cNvSpPr/>
      </dsp:nvSpPr>
      <dsp:spPr>
        <a:xfrm>
          <a:off x="841524" y="5201019"/>
          <a:ext cx="2522366" cy="126118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storico, culturale, normativo</a:t>
          </a:r>
        </a:p>
      </dsp:txBody>
      <dsp:txXfrm>
        <a:off x="903090" y="5262585"/>
        <a:ext cx="2399234" cy="1138051"/>
      </dsp:txXfrm>
    </dsp:sp>
    <dsp:sp modelId="{8D400FCF-A662-8A4D-B990-3C3FD2F82DB6}">
      <dsp:nvSpPr>
        <dsp:cNvPr id="0" name=""/>
        <dsp:cNvSpPr/>
      </dsp:nvSpPr>
      <dsp:spPr>
        <a:xfrm>
          <a:off x="1226" y="2614849"/>
          <a:ext cx="2522366" cy="126118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ma anche</a:t>
          </a:r>
          <a:r>
            <a:rPr lang="it-IT" sz="2000" kern="1200" baseline="0" dirty="0"/>
            <a:t> </a:t>
          </a:r>
        </a:p>
        <a:p>
          <a:pPr marL="0" lvl="0" indent="0" algn="ctr" defTabSz="889000">
            <a:lnSpc>
              <a:spcPct val="90000"/>
            </a:lnSpc>
            <a:spcBef>
              <a:spcPct val="0"/>
            </a:spcBef>
            <a:spcAft>
              <a:spcPct val="35000"/>
            </a:spcAft>
            <a:buNone/>
          </a:pPr>
          <a:r>
            <a:rPr lang="it-IT" sz="2000" b="1" kern="1200" baseline="0" dirty="0"/>
            <a:t>PUNTO DI PARTENZA</a:t>
          </a:r>
          <a:r>
            <a:rPr lang="mr-IN" sz="2000" b="1" kern="1200" baseline="0" dirty="0"/>
            <a:t>…</a:t>
          </a:r>
          <a:endParaRPr lang="it-IT" sz="2000" b="1" kern="1200" dirty="0"/>
        </a:p>
      </dsp:txBody>
      <dsp:txXfrm>
        <a:off x="62792" y="2676415"/>
        <a:ext cx="2399234" cy="11380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F8B5F-A64E-F048-A2DD-4CEE94EE1020}">
      <dsp:nvSpPr>
        <dsp:cNvPr id="0" name=""/>
        <dsp:cNvSpPr/>
      </dsp:nvSpPr>
      <dsp:spPr>
        <a:xfrm>
          <a:off x="0" y="1575395"/>
          <a:ext cx="6924675" cy="4327921"/>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7B3B772D-A167-F84A-8598-022AE62ABB52}">
      <dsp:nvSpPr>
        <dsp:cNvPr id="0" name=""/>
        <dsp:cNvSpPr/>
      </dsp:nvSpPr>
      <dsp:spPr>
        <a:xfrm>
          <a:off x="879433" y="4562526"/>
          <a:ext cx="180041" cy="180041"/>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EFCF021-27DD-2340-B6A9-FE9A2526F421}">
      <dsp:nvSpPr>
        <dsp:cNvPr id="0" name=""/>
        <dsp:cNvSpPr/>
      </dsp:nvSpPr>
      <dsp:spPr>
        <a:xfrm>
          <a:off x="1083751" y="4824002"/>
          <a:ext cx="1613449" cy="125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00" tIns="0" rIns="0" bIns="0" numCol="1" spcCol="1270" anchor="t" anchorCtr="0">
          <a:noAutofit/>
        </a:bodyPr>
        <a:lstStyle/>
        <a:p>
          <a:pPr marL="0" lvl="0" indent="0" algn="l" defTabSz="933450">
            <a:lnSpc>
              <a:spcPct val="90000"/>
            </a:lnSpc>
            <a:spcBef>
              <a:spcPct val="0"/>
            </a:spcBef>
            <a:spcAft>
              <a:spcPct val="35000"/>
            </a:spcAft>
            <a:buNone/>
          </a:pPr>
          <a:r>
            <a:rPr lang="it-IT" sz="2100" b="1" kern="1200" dirty="0">
              <a:solidFill>
                <a:srgbClr val="FF0000"/>
              </a:solidFill>
            </a:rPr>
            <a:t>PROCESSO</a:t>
          </a:r>
        </a:p>
      </dsp:txBody>
      <dsp:txXfrm>
        <a:off x="1083751" y="4824002"/>
        <a:ext cx="1613449" cy="1250769"/>
      </dsp:txXfrm>
    </dsp:sp>
    <dsp:sp modelId="{9052373D-2C27-F54B-B5A3-13553EF5AE46}">
      <dsp:nvSpPr>
        <dsp:cNvPr id="0" name=""/>
        <dsp:cNvSpPr/>
      </dsp:nvSpPr>
      <dsp:spPr>
        <a:xfrm>
          <a:off x="2468646" y="3386197"/>
          <a:ext cx="325459" cy="325459"/>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5D96223-44E5-D44E-81DE-210CBEF940F6}">
      <dsp:nvSpPr>
        <dsp:cNvPr id="0" name=""/>
        <dsp:cNvSpPr/>
      </dsp:nvSpPr>
      <dsp:spPr>
        <a:xfrm>
          <a:off x="2678142" y="3802353"/>
          <a:ext cx="1661922" cy="2354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454" tIns="0" rIns="0" bIns="0" numCol="1" spcCol="1270" anchor="t" anchorCtr="0">
          <a:noAutofit/>
        </a:bodyPr>
        <a:lstStyle/>
        <a:p>
          <a:pPr marL="0" lvl="0" indent="0" algn="l" defTabSz="933450">
            <a:lnSpc>
              <a:spcPct val="90000"/>
            </a:lnSpc>
            <a:spcBef>
              <a:spcPct val="0"/>
            </a:spcBef>
            <a:spcAft>
              <a:spcPct val="35000"/>
            </a:spcAft>
            <a:buNone/>
          </a:pPr>
          <a:r>
            <a:rPr lang="it-IT" sz="2100" b="1" kern="1200" dirty="0">
              <a:solidFill>
                <a:schemeClr val="accent1">
                  <a:lumMod val="75000"/>
                </a:schemeClr>
              </a:solidFill>
            </a:rPr>
            <a:t>   </a:t>
          </a:r>
          <a:r>
            <a:rPr lang="it-IT" sz="2100" b="1" kern="1200" dirty="0">
              <a:solidFill>
                <a:srgbClr val="FF0000"/>
              </a:solidFill>
            </a:rPr>
            <a:t>PRATICA QUOTIDIANA</a:t>
          </a:r>
        </a:p>
      </dsp:txBody>
      <dsp:txXfrm>
        <a:off x="2678142" y="3802353"/>
        <a:ext cx="1661922" cy="2354389"/>
      </dsp:txXfrm>
    </dsp:sp>
    <dsp:sp modelId="{DED3445F-3A37-8E45-BBC5-1D451C7591B9}">
      <dsp:nvSpPr>
        <dsp:cNvPr id="0" name=""/>
        <dsp:cNvSpPr/>
      </dsp:nvSpPr>
      <dsp:spPr>
        <a:xfrm>
          <a:off x="4795491" y="2573375"/>
          <a:ext cx="450103" cy="450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4396503-39E1-A945-908F-3F30CA86DC47}">
      <dsp:nvSpPr>
        <dsp:cNvPr id="0" name=""/>
        <dsp:cNvSpPr/>
      </dsp:nvSpPr>
      <dsp:spPr>
        <a:xfrm>
          <a:off x="4807804" y="2482561"/>
          <a:ext cx="1869180" cy="111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01" tIns="0" rIns="0" bIns="0" numCol="1" spcCol="1270" anchor="t" anchorCtr="0">
          <a:noAutofit/>
        </a:bodyPr>
        <a:lstStyle/>
        <a:p>
          <a:pPr marL="0" lvl="0" indent="0" algn="l" defTabSz="933450">
            <a:lnSpc>
              <a:spcPct val="90000"/>
            </a:lnSpc>
            <a:spcBef>
              <a:spcPct val="0"/>
            </a:spcBef>
            <a:spcAft>
              <a:spcPct val="35000"/>
            </a:spcAft>
            <a:buNone/>
          </a:pPr>
          <a:r>
            <a:rPr lang="it-IT" sz="2100" b="1" kern="1200" baseline="0" dirty="0">
              <a:solidFill>
                <a:schemeClr val="accent1">
                  <a:lumMod val="75000"/>
                </a:schemeClr>
              </a:solidFill>
            </a:rPr>
            <a:t>     </a:t>
          </a:r>
          <a:r>
            <a:rPr lang="it-IT" sz="2100" b="1" kern="1200" dirty="0">
              <a:solidFill>
                <a:srgbClr val="FF0000"/>
              </a:solidFill>
            </a:rPr>
            <a:t>ORIZZONTE</a:t>
          </a:r>
        </a:p>
      </dsp:txBody>
      <dsp:txXfrm>
        <a:off x="4807804" y="2482561"/>
        <a:ext cx="1869180" cy="11197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1781A-FC9C-4B4E-9730-248AE3BF86DA}">
      <dsp:nvSpPr>
        <dsp:cNvPr id="0" name=""/>
        <dsp:cNvSpPr/>
      </dsp:nvSpPr>
      <dsp:spPr>
        <a:xfrm>
          <a:off x="1183957" y="698"/>
          <a:ext cx="2200275" cy="13201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Collegialità</a:t>
          </a:r>
        </a:p>
      </dsp:txBody>
      <dsp:txXfrm>
        <a:off x="1222623" y="39364"/>
        <a:ext cx="2122943" cy="1242833"/>
      </dsp:txXfrm>
    </dsp:sp>
    <dsp:sp modelId="{E0A74337-4792-E54D-85EA-95728A161216}">
      <dsp:nvSpPr>
        <dsp:cNvPr id="0" name=""/>
        <dsp:cNvSpPr/>
      </dsp:nvSpPr>
      <dsp:spPr>
        <a:xfrm>
          <a:off x="3577857" y="387946"/>
          <a:ext cx="466458" cy="545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a:off x="3577857" y="497080"/>
        <a:ext cx="326521" cy="327400"/>
      </dsp:txXfrm>
    </dsp:sp>
    <dsp:sp modelId="{A468ECC7-CDEB-B341-ADA9-5E7BBB3D830D}">
      <dsp:nvSpPr>
        <dsp:cNvPr id="0" name=""/>
        <dsp:cNvSpPr/>
      </dsp:nvSpPr>
      <dsp:spPr>
        <a:xfrm>
          <a:off x="4264342" y="698"/>
          <a:ext cx="2200275" cy="13201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Collaborazione </a:t>
          </a:r>
        </a:p>
      </dsp:txBody>
      <dsp:txXfrm>
        <a:off x="4303008" y="39364"/>
        <a:ext cx="2122943" cy="1242833"/>
      </dsp:txXfrm>
    </dsp:sp>
    <dsp:sp modelId="{53FF4401-C205-9B4F-A747-F49F5E31A6CD}">
      <dsp:nvSpPr>
        <dsp:cNvPr id="0" name=""/>
        <dsp:cNvSpPr/>
      </dsp:nvSpPr>
      <dsp:spPr>
        <a:xfrm>
          <a:off x="6658242" y="387946"/>
          <a:ext cx="466458" cy="545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a:off x="6658242" y="497080"/>
        <a:ext cx="326521" cy="327400"/>
      </dsp:txXfrm>
    </dsp:sp>
    <dsp:sp modelId="{3DB5948A-783D-FD4E-8109-C7E6A17E2D23}">
      <dsp:nvSpPr>
        <dsp:cNvPr id="0" name=""/>
        <dsp:cNvSpPr/>
      </dsp:nvSpPr>
      <dsp:spPr>
        <a:xfrm>
          <a:off x="7344728" y="698"/>
          <a:ext cx="2200275" cy="13201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Condivisione</a:t>
          </a:r>
        </a:p>
      </dsp:txBody>
      <dsp:txXfrm>
        <a:off x="7383394" y="39364"/>
        <a:ext cx="2122943" cy="1242833"/>
      </dsp:txXfrm>
    </dsp:sp>
    <dsp:sp modelId="{48168FAB-A58E-5C45-BEAB-D2FC0B998997}">
      <dsp:nvSpPr>
        <dsp:cNvPr id="0" name=""/>
        <dsp:cNvSpPr/>
      </dsp:nvSpPr>
      <dsp:spPr>
        <a:xfrm rot="5400000">
          <a:off x="8211636" y="1474882"/>
          <a:ext cx="466458" cy="545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rot="-5400000">
        <a:off x="8281166" y="1514487"/>
        <a:ext cx="327400" cy="326521"/>
      </dsp:txXfrm>
    </dsp:sp>
    <dsp:sp modelId="{88A74639-E2A8-FC43-825B-4F5F8A98DCB5}">
      <dsp:nvSpPr>
        <dsp:cNvPr id="0" name=""/>
        <dsp:cNvSpPr/>
      </dsp:nvSpPr>
      <dsp:spPr>
        <a:xfrm>
          <a:off x="7344728" y="2200973"/>
          <a:ext cx="2200275" cy="13201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Coprogettazione </a:t>
          </a:r>
        </a:p>
      </dsp:txBody>
      <dsp:txXfrm>
        <a:off x="7383394" y="2239639"/>
        <a:ext cx="2122943" cy="1242833"/>
      </dsp:txXfrm>
    </dsp:sp>
    <dsp:sp modelId="{F828FE51-3A49-F749-A3B5-A878FEA3C7A7}">
      <dsp:nvSpPr>
        <dsp:cNvPr id="0" name=""/>
        <dsp:cNvSpPr/>
      </dsp:nvSpPr>
      <dsp:spPr>
        <a:xfrm rot="10800000">
          <a:off x="6684645" y="2588221"/>
          <a:ext cx="466458" cy="545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rot="10800000">
        <a:off x="6824582" y="2697355"/>
        <a:ext cx="326521" cy="327400"/>
      </dsp:txXfrm>
    </dsp:sp>
    <dsp:sp modelId="{B3CC9FF4-0B85-1F41-A17D-7AFA8FE3C0D7}">
      <dsp:nvSpPr>
        <dsp:cNvPr id="0" name=""/>
        <dsp:cNvSpPr/>
      </dsp:nvSpPr>
      <dsp:spPr>
        <a:xfrm>
          <a:off x="4264342" y="2200973"/>
          <a:ext cx="2200275" cy="13201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Covalutazione </a:t>
          </a:r>
        </a:p>
      </dsp:txBody>
      <dsp:txXfrm>
        <a:off x="4303008" y="2239639"/>
        <a:ext cx="2122943" cy="1242833"/>
      </dsp:txXfrm>
    </dsp:sp>
    <dsp:sp modelId="{06B6D36B-9B88-6E41-89E1-329D0EFA262E}">
      <dsp:nvSpPr>
        <dsp:cNvPr id="0" name=""/>
        <dsp:cNvSpPr/>
      </dsp:nvSpPr>
      <dsp:spPr>
        <a:xfrm rot="10800000">
          <a:off x="3604260" y="2588221"/>
          <a:ext cx="466458" cy="545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rot="10800000">
        <a:off x="3744197" y="2697355"/>
        <a:ext cx="326521" cy="327400"/>
      </dsp:txXfrm>
    </dsp:sp>
    <dsp:sp modelId="{D9AB9E97-0495-7D42-B750-55A5F54BD03A}">
      <dsp:nvSpPr>
        <dsp:cNvPr id="0" name=""/>
        <dsp:cNvSpPr/>
      </dsp:nvSpPr>
      <dsp:spPr>
        <a:xfrm>
          <a:off x="1183957" y="2200973"/>
          <a:ext cx="2200275" cy="13201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Contitolarità </a:t>
          </a:r>
        </a:p>
      </dsp:txBody>
      <dsp:txXfrm>
        <a:off x="1222623" y="2239639"/>
        <a:ext cx="2122943" cy="1242833"/>
      </dsp:txXfrm>
    </dsp:sp>
    <dsp:sp modelId="{0B296396-C3AF-D443-BC55-D7C2EC34EC73}">
      <dsp:nvSpPr>
        <dsp:cNvPr id="0" name=""/>
        <dsp:cNvSpPr/>
      </dsp:nvSpPr>
      <dsp:spPr>
        <a:xfrm rot="5400000">
          <a:off x="2050866" y="3675157"/>
          <a:ext cx="466458" cy="545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rot="-5400000">
        <a:off x="2120396" y="3714762"/>
        <a:ext cx="327400" cy="326521"/>
      </dsp:txXfrm>
    </dsp:sp>
    <dsp:sp modelId="{D77EA938-F1EA-304E-869C-37EE2EB38043}">
      <dsp:nvSpPr>
        <dsp:cNvPr id="0" name=""/>
        <dsp:cNvSpPr/>
      </dsp:nvSpPr>
      <dsp:spPr>
        <a:xfrm>
          <a:off x="1183957" y="4401248"/>
          <a:ext cx="2200275" cy="13201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Rete </a:t>
          </a:r>
        </a:p>
      </dsp:txBody>
      <dsp:txXfrm>
        <a:off x="1222623" y="4439914"/>
        <a:ext cx="2122943" cy="1242833"/>
      </dsp:txXfrm>
    </dsp:sp>
    <dsp:sp modelId="{9E65A85B-B6D5-AE4F-9978-7AE8A72B70F6}">
      <dsp:nvSpPr>
        <dsp:cNvPr id="0" name=""/>
        <dsp:cNvSpPr/>
      </dsp:nvSpPr>
      <dsp:spPr>
        <a:xfrm>
          <a:off x="3577857" y="4788497"/>
          <a:ext cx="466458" cy="545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a:off x="3577857" y="4897631"/>
        <a:ext cx="326521" cy="327400"/>
      </dsp:txXfrm>
    </dsp:sp>
    <dsp:sp modelId="{FDD1DF4B-1FBA-F849-BF16-5A540259BB83}">
      <dsp:nvSpPr>
        <dsp:cNvPr id="0" name=""/>
        <dsp:cNvSpPr/>
      </dsp:nvSpPr>
      <dsp:spPr>
        <a:xfrm>
          <a:off x="4264342" y="4401248"/>
          <a:ext cx="2200275" cy="13201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Sinergia </a:t>
          </a:r>
        </a:p>
      </dsp:txBody>
      <dsp:txXfrm>
        <a:off x="4303008" y="4439914"/>
        <a:ext cx="2122943" cy="1242833"/>
      </dsp:txXfrm>
    </dsp:sp>
    <dsp:sp modelId="{8E7385A7-D637-ED40-966E-BB2173F981B4}">
      <dsp:nvSpPr>
        <dsp:cNvPr id="0" name=""/>
        <dsp:cNvSpPr/>
      </dsp:nvSpPr>
      <dsp:spPr>
        <a:xfrm rot="770">
          <a:off x="6666451" y="4788843"/>
          <a:ext cx="486236" cy="545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a:off x="6666451" y="4897961"/>
        <a:ext cx="340365" cy="327400"/>
      </dsp:txXfrm>
    </dsp:sp>
    <dsp:sp modelId="{421F3973-2732-4E43-87A0-1B0165547F23}">
      <dsp:nvSpPr>
        <dsp:cNvPr id="0" name=""/>
        <dsp:cNvSpPr/>
      </dsp:nvSpPr>
      <dsp:spPr>
        <a:xfrm>
          <a:off x="7382044" y="4401946"/>
          <a:ext cx="2200275" cy="13201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Corresponsabilità </a:t>
          </a:r>
        </a:p>
      </dsp:txBody>
      <dsp:txXfrm>
        <a:off x="7420710" y="4440612"/>
        <a:ext cx="2122943" cy="12428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B54EA-372C-DA4D-B9AF-15584CD85B2F}">
      <dsp:nvSpPr>
        <dsp:cNvPr id="0" name=""/>
        <dsp:cNvSpPr/>
      </dsp:nvSpPr>
      <dsp:spPr>
        <a:xfrm>
          <a:off x="6379048" y="126916"/>
          <a:ext cx="2027396" cy="202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it-IT" sz="3700" kern="1200" dirty="0">
              <a:solidFill>
                <a:schemeClr val="accent1">
                  <a:lumMod val="75000"/>
                </a:schemeClr>
              </a:solidFill>
            </a:rPr>
            <a:t>Docenti curricolari </a:t>
          </a:r>
        </a:p>
      </dsp:txBody>
      <dsp:txXfrm>
        <a:off x="6379048" y="126916"/>
        <a:ext cx="2027396" cy="2027396"/>
      </dsp:txXfrm>
    </dsp:sp>
    <dsp:sp modelId="{8C33EFFC-FF24-B24C-A4EF-17895EC187EC}">
      <dsp:nvSpPr>
        <dsp:cNvPr id="0" name=""/>
        <dsp:cNvSpPr/>
      </dsp:nvSpPr>
      <dsp:spPr>
        <a:xfrm>
          <a:off x="2810946" y="-302"/>
          <a:ext cx="5722717" cy="5722717"/>
        </a:xfrm>
        <a:prstGeom prst="circularArrow">
          <a:avLst>
            <a:gd name="adj1" fmla="val 6908"/>
            <a:gd name="adj2" fmla="val 465847"/>
            <a:gd name="adj3" fmla="val 547332"/>
            <a:gd name="adj4" fmla="val 20586821"/>
            <a:gd name="adj5" fmla="val 806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A1622-3D76-5146-88A9-706972DBD724}">
      <dsp:nvSpPr>
        <dsp:cNvPr id="0" name=""/>
        <dsp:cNvSpPr/>
      </dsp:nvSpPr>
      <dsp:spPr>
        <a:xfrm>
          <a:off x="6379048" y="3567799"/>
          <a:ext cx="2027396" cy="202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it-IT" sz="3700" kern="1200" dirty="0">
              <a:solidFill>
                <a:srgbClr val="C00000"/>
              </a:solidFill>
            </a:rPr>
            <a:t>Vs ???</a:t>
          </a:r>
        </a:p>
      </dsp:txBody>
      <dsp:txXfrm>
        <a:off x="6379048" y="3567799"/>
        <a:ext cx="2027396" cy="2027396"/>
      </dsp:txXfrm>
    </dsp:sp>
    <dsp:sp modelId="{6E077599-3ED0-C44C-AB9D-EEE98530B2F2}">
      <dsp:nvSpPr>
        <dsp:cNvPr id="0" name=""/>
        <dsp:cNvSpPr/>
      </dsp:nvSpPr>
      <dsp:spPr>
        <a:xfrm>
          <a:off x="2810946" y="-302"/>
          <a:ext cx="5722717" cy="5722717"/>
        </a:xfrm>
        <a:prstGeom prst="circularArrow">
          <a:avLst>
            <a:gd name="adj1" fmla="val 6908"/>
            <a:gd name="adj2" fmla="val 465847"/>
            <a:gd name="adj3" fmla="val 5947332"/>
            <a:gd name="adj4" fmla="val 4386821"/>
            <a:gd name="adj5" fmla="val 806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E3FEE-3526-E54E-88C9-6DF208B75CCC}">
      <dsp:nvSpPr>
        <dsp:cNvPr id="0" name=""/>
        <dsp:cNvSpPr/>
      </dsp:nvSpPr>
      <dsp:spPr>
        <a:xfrm>
          <a:off x="2938165" y="3567799"/>
          <a:ext cx="2027396" cy="202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it-IT" sz="3700" kern="1200" dirty="0">
              <a:solidFill>
                <a:schemeClr val="accent1">
                  <a:lumMod val="75000"/>
                </a:schemeClr>
              </a:solidFill>
            </a:rPr>
            <a:t>Docenti di sostegno</a:t>
          </a:r>
        </a:p>
      </dsp:txBody>
      <dsp:txXfrm>
        <a:off x="2938165" y="3567799"/>
        <a:ext cx="2027396" cy="2027396"/>
      </dsp:txXfrm>
    </dsp:sp>
    <dsp:sp modelId="{24DD1967-182D-8E42-BA6F-A806146B6365}">
      <dsp:nvSpPr>
        <dsp:cNvPr id="0" name=""/>
        <dsp:cNvSpPr/>
      </dsp:nvSpPr>
      <dsp:spPr>
        <a:xfrm>
          <a:off x="2810946" y="-302"/>
          <a:ext cx="5722717" cy="5722717"/>
        </a:xfrm>
        <a:prstGeom prst="circularArrow">
          <a:avLst>
            <a:gd name="adj1" fmla="val 6908"/>
            <a:gd name="adj2" fmla="val 465847"/>
            <a:gd name="adj3" fmla="val 11347332"/>
            <a:gd name="adj4" fmla="val 9786821"/>
            <a:gd name="adj5" fmla="val 806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4CE5A-7171-4541-A0BB-99E7DD7A1F55}">
      <dsp:nvSpPr>
        <dsp:cNvPr id="0" name=""/>
        <dsp:cNvSpPr/>
      </dsp:nvSpPr>
      <dsp:spPr>
        <a:xfrm>
          <a:off x="2197831" y="126916"/>
          <a:ext cx="3508064" cy="202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it-IT" sz="3600" b="1" kern="1200" dirty="0">
              <a:solidFill>
                <a:srgbClr val="C00000"/>
              </a:solidFill>
            </a:rPr>
            <a:t>condivisione</a:t>
          </a:r>
        </a:p>
      </dsp:txBody>
      <dsp:txXfrm>
        <a:off x="2197831" y="126916"/>
        <a:ext cx="3508064" cy="2027396"/>
      </dsp:txXfrm>
    </dsp:sp>
    <dsp:sp modelId="{E53A424C-707B-4743-B74F-A76D802FCDD8}">
      <dsp:nvSpPr>
        <dsp:cNvPr id="0" name=""/>
        <dsp:cNvSpPr/>
      </dsp:nvSpPr>
      <dsp:spPr>
        <a:xfrm>
          <a:off x="2810946" y="-302"/>
          <a:ext cx="5722717" cy="5722717"/>
        </a:xfrm>
        <a:prstGeom prst="circularArrow">
          <a:avLst>
            <a:gd name="adj1" fmla="val 6908"/>
            <a:gd name="adj2" fmla="val 465847"/>
            <a:gd name="adj3" fmla="val 16747332"/>
            <a:gd name="adj4" fmla="val 16247463"/>
            <a:gd name="adj5" fmla="val 806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7A420-D461-334C-9A51-B3888EAA79AF}">
      <dsp:nvSpPr>
        <dsp:cNvPr id="0" name=""/>
        <dsp:cNvSpPr/>
      </dsp:nvSpPr>
      <dsp:spPr>
        <a:xfrm>
          <a:off x="9429" y="2015521"/>
          <a:ext cx="2818447" cy="1691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it-IT" sz="4100" kern="1200"/>
            <a:t>Tutti i docenti</a:t>
          </a:r>
        </a:p>
      </dsp:txBody>
      <dsp:txXfrm>
        <a:off x="58959" y="2065051"/>
        <a:ext cx="2719387" cy="1592008"/>
      </dsp:txXfrm>
    </dsp:sp>
    <dsp:sp modelId="{93909A96-7FBC-8042-B17C-D0C0F0A74EDF}">
      <dsp:nvSpPr>
        <dsp:cNvPr id="0" name=""/>
        <dsp:cNvSpPr/>
      </dsp:nvSpPr>
      <dsp:spPr>
        <a:xfrm>
          <a:off x="3109722" y="2511568"/>
          <a:ext cx="597510" cy="6989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it-IT" sz="3000" kern="1200"/>
        </a:p>
      </dsp:txBody>
      <dsp:txXfrm>
        <a:off x="3109722" y="2651363"/>
        <a:ext cx="418257" cy="419385"/>
      </dsp:txXfrm>
    </dsp:sp>
    <dsp:sp modelId="{5F4BC433-C6E4-B341-ADEC-DBC72B25FAFE}">
      <dsp:nvSpPr>
        <dsp:cNvPr id="0" name=""/>
        <dsp:cNvSpPr/>
      </dsp:nvSpPr>
      <dsp:spPr>
        <a:xfrm>
          <a:off x="3955256" y="2015521"/>
          <a:ext cx="2818447" cy="1691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it-IT" sz="4100" kern="1200"/>
            <a:t>Non solo </a:t>
          </a:r>
        </a:p>
      </dsp:txBody>
      <dsp:txXfrm>
        <a:off x="4004786" y="2065051"/>
        <a:ext cx="2719387" cy="1592008"/>
      </dsp:txXfrm>
    </dsp:sp>
    <dsp:sp modelId="{445F05C7-0232-DA4B-80AE-BC51C08F483C}">
      <dsp:nvSpPr>
        <dsp:cNvPr id="0" name=""/>
        <dsp:cNvSpPr/>
      </dsp:nvSpPr>
      <dsp:spPr>
        <a:xfrm>
          <a:off x="7055549" y="2511568"/>
          <a:ext cx="597510" cy="6989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it-IT" sz="3000" kern="1200"/>
        </a:p>
      </dsp:txBody>
      <dsp:txXfrm>
        <a:off x="7055549" y="2651363"/>
        <a:ext cx="418257" cy="419385"/>
      </dsp:txXfrm>
    </dsp:sp>
    <dsp:sp modelId="{0E95C0CB-DA3B-7E4B-91D6-117F206ED3C7}">
      <dsp:nvSpPr>
        <dsp:cNvPr id="0" name=""/>
        <dsp:cNvSpPr/>
      </dsp:nvSpPr>
      <dsp:spPr>
        <a:xfrm>
          <a:off x="7901083" y="2015521"/>
          <a:ext cx="2818447" cy="16910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it-IT" sz="4100" kern="1200" dirty="0"/>
            <a:t>I docenti di sostegno</a:t>
          </a:r>
        </a:p>
      </dsp:txBody>
      <dsp:txXfrm>
        <a:off x="7950613" y="2065051"/>
        <a:ext cx="2719387" cy="15920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BFA2F-0524-A244-A75D-99FF6AE13321}">
      <dsp:nvSpPr>
        <dsp:cNvPr id="0" name=""/>
        <dsp:cNvSpPr/>
      </dsp:nvSpPr>
      <dsp:spPr>
        <a:xfrm>
          <a:off x="2095" y="1520459"/>
          <a:ext cx="4468654" cy="26811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it-IT" sz="3900" kern="1200"/>
            <a:t>La qualità dell’inclusione è la qualità della scuola</a:t>
          </a:r>
        </a:p>
      </dsp:txBody>
      <dsp:txXfrm>
        <a:off x="80624" y="1598988"/>
        <a:ext cx="4311596" cy="2524134"/>
      </dsp:txXfrm>
    </dsp:sp>
    <dsp:sp modelId="{2E6EEC63-70B3-994F-A14D-8E18128F5C28}">
      <dsp:nvSpPr>
        <dsp:cNvPr id="0" name=""/>
        <dsp:cNvSpPr/>
      </dsp:nvSpPr>
      <dsp:spPr>
        <a:xfrm>
          <a:off x="4917615" y="2306942"/>
          <a:ext cx="947354" cy="1108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it-IT" sz="3100" kern="1200"/>
        </a:p>
      </dsp:txBody>
      <dsp:txXfrm>
        <a:off x="4917615" y="2528587"/>
        <a:ext cx="663148" cy="664936"/>
      </dsp:txXfrm>
    </dsp:sp>
    <dsp:sp modelId="{8F426C0B-94FC-AA40-BE42-A19819EC1BF6}">
      <dsp:nvSpPr>
        <dsp:cNvPr id="0" name=""/>
        <dsp:cNvSpPr/>
      </dsp:nvSpPr>
      <dsp:spPr>
        <a:xfrm>
          <a:off x="6258211" y="1520459"/>
          <a:ext cx="4468654" cy="26811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it-IT" sz="3900" kern="1200"/>
            <a:t>L’insegnante inclusivo è un insegnante di qualità</a:t>
          </a:r>
        </a:p>
      </dsp:txBody>
      <dsp:txXfrm>
        <a:off x="6336740" y="1598988"/>
        <a:ext cx="4311596" cy="25241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D71A2-3C9C-FE4A-B79C-F42422F31E5C}">
      <dsp:nvSpPr>
        <dsp:cNvPr id="0" name=""/>
        <dsp:cNvSpPr/>
      </dsp:nvSpPr>
      <dsp:spPr>
        <a:xfrm>
          <a:off x="0" y="3757867"/>
          <a:ext cx="10728959" cy="8221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t-IT" sz="2800" b="1" i="0" kern="1200" baseline="0" dirty="0"/>
            <a:t> D. </a:t>
          </a:r>
          <a:r>
            <a:rPr lang="it-IT" sz="2800" b="1" i="0" kern="1200" baseline="0" dirty="0" err="1"/>
            <a:t>Lgs</a:t>
          </a:r>
          <a:r>
            <a:rPr lang="it-IT" sz="2800" b="1" i="0" kern="1200" baseline="0" dirty="0"/>
            <a:t> 66/2017</a:t>
          </a:r>
          <a:endParaRPr lang="it-IT" sz="2800" b="1" kern="1200" dirty="0"/>
        </a:p>
      </dsp:txBody>
      <dsp:txXfrm>
        <a:off x="0" y="3757867"/>
        <a:ext cx="10728959" cy="822129"/>
      </dsp:txXfrm>
    </dsp:sp>
    <dsp:sp modelId="{B3EB97B8-02F3-914D-90CA-7A73D95EABF1}">
      <dsp:nvSpPr>
        <dsp:cNvPr id="0" name=""/>
        <dsp:cNvSpPr/>
      </dsp:nvSpPr>
      <dsp:spPr>
        <a:xfrm rot="10800000">
          <a:off x="0" y="2505764"/>
          <a:ext cx="10728959" cy="126443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t-IT" sz="2800" b="1" i="0" kern="1200" baseline="0" dirty="0"/>
            <a:t>D. </a:t>
          </a:r>
          <a:r>
            <a:rPr lang="it-IT" sz="2800" b="1" i="0" kern="1200" baseline="0" dirty="0" err="1"/>
            <a:t>Lgs</a:t>
          </a:r>
          <a:r>
            <a:rPr lang="it-IT" sz="2800" b="1" i="0" kern="1200" baseline="0" dirty="0"/>
            <a:t>  62/2017</a:t>
          </a:r>
          <a:endParaRPr lang="it-IT" sz="2800" b="1" kern="1200" dirty="0"/>
        </a:p>
      </dsp:txBody>
      <dsp:txXfrm rot="10800000">
        <a:off x="0" y="2505764"/>
        <a:ext cx="10728959" cy="821592"/>
      </dsp:txXfrm>
    </dsp:sp>
    <dsp:sp modelId="{52BC4295-7F29-7B42-A96F-163E3D01201D}">
      <dsp:nvSpPr>
        <dsp:cNvPr id="0" name=""/>
        <dsp:cNvSpPr/>
      </dsp:nvSpPr>
      <dsp:spPr>
        <a:xfrm rot="10800000">
          <a:off x="0" y="1253660"/>
          <a:ext cx="10728959" cy="126443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it-IT" sz="2900" b="1" i="0" kern="1200" baseline="0"/>
            <a:t>Legge 107/2015 art.1 c.  180-181</a:t>
          </a:r>
          <a:endParaRPr lang="it-IT" sz="2900" b="1" kern="1200" dirty="0"/>
        </a:p>
      </dsp:txBody>
      <dsp:txXfrm rot="10800000">
        <a:off x="0" y="1253660"/>
        <a:ext cx="10728959" cy="821592"/>
      </dsp:txXfrm>
    </dsp:sp>
    <dsp:sp modelId="{57D19685-59DA-4E49-B76A-C6CEC8E6940F}">
      <dsp:nvSpPr>
        <dsp:cNvPr id="0" name=""/>
        <dsp:cNvSpPr/>
      </dsp:nvSpPr>
      <dsp:spPr>
        <a:xfrm rot="10800000">
          <a:off x="0" y="86679"/>
          <a:ext cx="10728959" cy="126443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t-IT" sz="2800" b="1" i="0" kern="1200" baseline="0" dirty="0"/>
            <a:t>Legge 104/1992</a:t>
          </a:r>
          <a:endParaRPr lang="it-IT" sz="2800" b="1" kern="1200" dirty="0"/>
        </a:p>
      </dsp:txBody>
      <dsp:txXfrm rot="10800000">
        <a:off x="0" y="86679"/>
        <a:ext cx="10728959" cy="8215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2489814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388" y="9103360"/>
            <a:ext cx="13001414"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9008805"/>
            <a:ext cx="13001414"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70432" y="1079398"/>
            <a:ext cx="10728960" cy="5071872"/>
          </a:xfrm>
        </p:spPr>
        <p:txBody>
          <a:bodyPr anchor="b">
            <a:normAutofit/>
          </a:bodyPr>
          <a:lstStyle>
            <a:lvl1pPr algn="l">
              <a:lnSpc>
                <a:spcPct val="85000"/>
              </a:lnSpc>
              <a:defRPr sz="11378" spc="-71" baseline="0">
                <a:solidFill>
                  <a:schemeClr val="tx1">
                    <a:lumMod val="85000"/>
                    <a:lumOff val="15000"/>
                  </a:schemeClr>
                </a:solidFill>
              </a:defRPr>
            </a:lvl1pPr>
          </a:lstStyle>
          <a:p>
            <a:r>
              <a:rPr lang="it-IT"/>
              <a:t>Fare clic per modificare stile</a:t>
            </a:r>
            <a:endParaRPr lang="en-US" dirty="0"/>
          </a:p>
        </p:txBody>
      </p:sp>
      <p:sp>
        <p:nvSpPr>
          <p:cNvPr id="3" name="Subtitle 2"/>
          <p:cNvSpPr>
            <a:spLocks noGrp="1"/>
          </p:cNvSpPr>
          <p:nvPr>
            <p:ph type="subTitle" idx="1"/>
          </p:nvPr>
        </p:nvSpPr>
        <p:spPr>
          <a:xfrm>
            <a:off x="1173387" y="6336883"/>
            <a:ext cx="10728960" cy="1625600"/>
          </a:xfrm>
        </p:spPr>
        <p:txBody>
          <a:bodyPr lIns="91440" rIns="91440">
            <a:normAutofit/>
          </a:bodyPr>
          <a:lstStyle>
            <a:lvl1pPr marL="0" indent="0" algn="l">
              <a:buNone/>
              <a:defRPr sz="3413" cap="all" spc="284" baseline="0">
                <a:solidFill>
                  <a:schemeClr val="tx2"/>
                </a:solidFill>
                <a:latin typeface="+mj-lt"/>
              </a:defRPr>
            </a:lvl1pPr>
            <a:lvl2pPr marL="650230" indent="0" algn="ctr">
              <a:buNone/>
              <a:defRPr sz="3413"/>
            </a:lvl2pPr>
            <a:lvl3pPr marL="1300460" indent="0" algn="ctr">
              <a:buNone/>
              <a:defRPr sz="3413"/>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9C54BA1-9FC7-C74D-8136-FE1BD77F36E0}" type="datetime1">
              <a:rPr lang="it-IT" smtClean="0"/>
              <a:t>25/09/19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CB4B4D-7CA3-9044-876B-883B54F8677D}" type="slidenum">
              <a:rPr lang="nb-NO" smtClean="0"/>
              <a:t>‹N›</a:t>
            </a:fld>
            <a:endParaRPr lang="nb-NO"/>
          </a:p>
        </p:txBody>
      </p:sp>
      <p:cxnSp>
        <p:nvCxnSpPr>
          <p:cNvPr id="9" name="Straight Connector 8"/>
          <p:cNvCxnSpPr/>
          <p:nvPr/>
        </p:nvCxnSpPr>
        <p:spPr>
          <a:xfrm>
            <a:off x="1288169" y="6177280"/>
            <a:ext cx="105338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85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A1D768-5F5A-D349-8F1E-AEA33B851C50}" type="datetime1">
              <a:rPr lang="it-IT" smtClean="0"/>
              <a:t>25/09/19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CB4B4D-7CA3-9044-876B-883B54F8677D}" type="slidenum">
              <a:rPr lang="nb-NO" smtClean="0"/>
              <a:t>‹N›</a:t>
            </a:fld>
            <a:endParaRPr lang="nb-NO"/>
          </a:p>
        </p:txBody>
      </p:sp>
    </p:spTree>
    <p:extLst>
      <p:ext uri="{BB962C8B-B14F-4D97-AF65-F5344CB8AC3E}">
        <p14:creationId xmlns:p14="http://schemas.microsoft.com/office/powerpoint/2010/main" val="175900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i">
    <p:spTree>
      <p:nvGrpSpPr>
        <p:cNvPr id="1" name=""/>
        <p:cNvGrpSpPr/>
        <p:nvPr/>
      </p:nvGrpSpPr>
      <p:grpSpPr>
        <a:xfrm>
          <a:off x="0" y="0"/>
          <a:ext cx="0" cy="0"/>
          <a:chOff x="0" y="0"/>
          <a:chExt cx="0" cy="0"/>
        </a:xfrm>
      </p:grpSpPr>
      <p:sp>
        <p:nvSpPr>
          <p:cNvPr id="7" name="Rectangle 6"/>
          <p:cNvSpPr/>
          <p:nvPr/>
        </p:nvSpPr>
        <p:spPr>
          <a:xfrm>
            <a:off x="3388" y="9103360"/>
            <a:ext cx="13001414"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9008805"/>
            <a:ext cx="13001414"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306561" y="586385"/>
            <a:ext cx="2804160" cy="8191855"/>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894081" y="586385"/>
            <a:ext cx="8249920" cy="8191855"/>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EA2C36-EA9E-074F-B414-67608FFBE3FC}" type="datetime1">
              <a:rPr lang="it-IT" smtClean="0"/>
              <a:t>25/09/19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CB4B4D-7CA3-9044-876B-883B54F8677D}" type="slidenum">
              <a:rPr lang="nb-NO" smtClean="0"/>
              <a:t>‹N›</a:t>
            </a:fld>
            <a:endParaRPr lang="nb-NO"/>
          </a:p>
        </p:txBody>
      </p:sp>
    </p:spTree>
    <p:extLst>
      <p:ext uri="{BB962C8B-B14F-4D97-AF65-F5344CB8AC3E}">
        <p14:creationId xmlns:p14="http://schemas.microsoft.com/office/powerpoint/2010/main" val="133439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Testo titolo</a:t>
            </a:r>
          </a:p>
        </p:txBody>
      </p:sp>
      <p:sp>
        <p:nvSpPr>
          <p:cNvPr id="57" name="Shape 57"/>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9890727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0" name="Shape 100"/>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375983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442538-D397-2A40-AEED-C4B22D1CB103}" type="datetime1">
              <a:rPr lang="it-IT" smtClean="0"/>
              <a:t>25/09/19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CB4B4D-7CA3-9044-876B-883B54F8677D}" type="slidenum">
              <a:rPr lang="nb-NO" smtClean="0"/>
              <a:t>‹N›</a:t>
            </a:fld>
            <a:endParaRPr lang="nb-NO"/>
          </a:p>
        </p:txBody>
      </p:sp>
    </p:spTree>
    <p:extLst>
      <p:ext uri="{BB962C8B-B14F-4D97-AF65-F5344CB8AC3E}">
        <p14:creationId xmlns:p14="http://schemas.microsoft.com/office/powerpoint/2010/main" val="173560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3388" y="9103360"/>
            <a:ext cx="13001414"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9008805"/>
            <a:ext cx="13001414"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70432" y="1079398"/>
            <a:ext cx="10728960" cy="5071872"/>
          </a:xfrm>
        </p:spPr>
        <p:txBody>
          <a:bodyPr anchor="b" anchorCtr="0">
            <a:normAutofit/>
          </a:bodyPr>
          <a:lstStyle>
            <a:lvl1pPr>
              <a:lnSpc>
                <a:spcPct val="85000"/>
              </a:lnSpc>
              <a:defRPr sz="11378" b="0">
                <a:solidFill>
                  <a:schemeClr val="tx1">
                    <a:lumMod val="85000"/>
                    <a:lumOff val="15000"/>
                  </a:schemeClr>
                </a:solidFill>
              </a:defRPr>
            </a:lvl1pPr>
          </a:lstStyle>
          <a:p>
            <a:r>
              <a:rPr lang="it-IT"/>
              <a:t>Fare clic per modificare stile</a:t>
            </a:r>
            <a:endParaRPr lang="en-US" dirty="0"/>
          </a:p>
        </p:txBody>
      </p:sp>
      <p:sp>
        <p:nvSpPr>
          <p:cNvPr id="3" name="Text Placeholder 2"/>
          <p:cNvSpPr>
            <a:spLocks noGrp="1"/>
          </p:cNvSpPr>
          <p:nvPr>
            <p:ph type="body" idx="1"/>
          </p:nvPr>
        </p:nvSpPr>
        <p:spPr>
          <a:xfrm>
            <a:off x="1170432" y="6333338"/>
            <a:ext cx="10728960" cy="1625600"/>
          </a:xfrm>
        </p:spPr>
        <p:txBody>
          <a:bodyPr lIns="91440" rIns="91440" anchor="t" anchorCtr="0">
            <a:normAutofit/>
          </a:bodyPr>
          <a:lstStyle>
            <a:lvl1pPr marL="0" indent="0">
              <a:buNone/>
              <a:defRPr sz="3413" cap="all" spc="284" baseline="0">
                <a:solidFill>
                  <a:schemeClr val="tx2"/>
                </a:solidFill>
                <a:latin typeface="+mj-lt"/>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E814B52-1B35-F04F-A665-473B5097D3A3}" type="datetime1">
              <a:rPr lang="it-IT" smtClean="0"/>
              <a:t>25/09/19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CB4B4D-7CA3-9044-876B-883B54F8677D}" type="slidenum">
              <a:rPr lang="nb-NO" smtClean="0"/>
              <a:t>‹N›</a:t>
            </a:fld>
            <a:endParaRPr lang="nb-NO"/>
          </a:p>
        </p:txBody>
      </p:sp>
      <p:cxnSp>
        <p:nvCxnSpPr>
          <p:cNvPr id="9" name="Straight Connector 8"/>
          <p:cNvCxnSpPr/>
          <p:nvPr/>
        </p:nvCxnSpPr>
        <p:spPr>
          <a:xfrm>
            <a:off x="1288169" y="6177280"/>
            <a:ext cx="105338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32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170432" y="407615"/>
            <a:ext cx="10728960" cy="2063299"/>
          </a:xfrm>
        </p:spPr>
        <p:txBody>
          <a:bodyPr/>
          <a:lstStyle/>
          <a:p>
            <a:r>
              <a:rPr lang="it-IT"/>
              <a:t>Fare clic per modificare stile</a:t>
            </a:r>
            <a:endParaRPr lang="en-US" dirty="0"/>
          </a:p>
        </p:txBody>
      </p:sp>
      <p:sp>
        <p:nvSpPr>
          <p:cNvPr id="3" name="Content Placeholder 2"/>
          <p:cNvSpPr>
            <a:spLocks noGrp="1"/>
          </p:cNvSpPr>
          <p:nvPr>
            <p:ph sz="half" idx="1"/>
          </p:nvPr>
        </p:nvSpPr>
        <p:spPr>
          <a:xfrm>
            <a:off x="1170432" y="2625044"/>
            <a:ext cx="5266944" cy="57221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632448" y="2625045"/>
            <a:ext cx="5266944" cy="57221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6C05C3-49CC-884D-95AD-339A8DC33D14}" type="datetime1">
              <a:rPr lang="it-IT" smtClean="0"/>
              <a:t>25/09/19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6CB4B4D-7CA3-9044-876B-883B54F8677D}" type="slidenum">
              <a:rPr lang="nb-NO" smtClean="0"/>
              <a:t>‹N›</a:t>
            </a:fld>
            <a:endParaRPr lang="nb-NO"/>
          </a:p>
        </p:txBody>
      </p:sp>
    </p:spTree>
    <p:extLst>
      <p:ext uri="{BB962C8B-B14F-4D97-AF65-F5344CB8AC3E}">
        <p14:creationId xmlns:p14="http://schemas.microsoft.com/office/powerpoint/2010/main" val="194547104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170432" y="407615"/>
            <a:ext cx="10728960" cy="2063299"/>
          </a:xfrm>
        </p:spPr>
        <p:txBody>
          <a:bodyPr/>
          <a:lstStyle/>
          <a:p>
            <a:r>
              <a:rPr lang="it-IT"/>
              <a:t>Fare clic per modificare stile</a:t>
            </a:r>
            <a:endParaRPr lang="en-US" dirty="0"/>
          </a:p>
        </p:txBody>
      </p:sp>
      <p:sp>
        <p:nvSpPr>
          <p:cNvPr id="3" name="Text Placeholder 2"/>
          <p:cNvSpPr>
            <a:spLocks noGrp="1"/>
          </p:cNvSpPr>
          <p:nvPr>
            <p:ph type="body" idx="1"/>
          </p:nvPr>
        </p:nvSpPr>
        <p:spPr>
          <a:xfrm>
            <a:off x="1170432" y="2625496"/>
            <a:ext cx="5266944" cy="1047157"/>
          </a:xfrm>
        </p:spPr>
        <p:txBody>
          <a:bodyPr lIns="91440" rIns="91440" anchor="ctr">
            <a:normAutofit/>
          </a:bodyPr>
          <a:lstStyle>
            <a:lvl1pPr marL="0" indent="0">
              <a:buNone/>
              <a:defRPr sz="2844" b="0" cap="all"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gli stili del testo dello schema</a:t>
            </a:r>
          </a:p>
        </p:txBody>
      </p:sp>
      <p:sp>
        <p:nvSpPr>
          <p:cNvPr id="4" name="Content Placeholder 3"/>
          <p:cNvSpPr>
            <a:spLocks noGrp="1"/>
          </p:cNvSpPr>
          <p:nvPr>
            <p:ph sz="half" idx="2"/>
          </p:nvPr>
        </p:nvSpPr>
        <p:spPr>
          <a:xfrm>
            <a:off x="1170432" y="3672653"/>
            <a:ext cx="5266944" cy="48045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632448" y="2625496"/>
            <a:ext cx="5266944" cy="1047157"/>
          </a:xfrm>
        </p:spPr>
        <p:txBody>
          <a:bodyPr lIns="91440" rIns="91440" anchor="ctr">
            <a:normAutofit/>
          </a:bodyPr>
          <a:lstStyle>
            <a:lvl1pPr marL="0" indent="0">
              <a:buNone/>
              <a:defRPr sz="2844" b="0" cap="all"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gli stili del testo dello schema</a:t>
            </a:r>
          </a:p>
        </p:txBody>
      </p:sp>
      <p:sp>
        <p:nvSpPr>
          <p:cNvPr id="6" name="Content Placeholder 5"/>
          <p:cNvSpPr>
            <a:spLocks noGrp="1"/>
          </p:cNvSpPr>
          <p:nvPr>
            <p:ph sz="quarter" idx="4"/>
          </p:nvPr>
        </p:nvSpPr>
        <p:spPr>
          <a:xfrm>
            <a:off x="6632448" y="3672653"/>
            <a:ext cx="5266944" cy="48045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44E03E2-3687-C04E-B2FC-A033183AE3C7}" type="datetime1">
              <a:rPr lang="it-IT" smtClean="0"/>
              <a:t>25/09/19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6CB4B4D-7CA3-9044-876B-883B54F8677D}" type="slidenum">
              <a:rPr lang="nb-NO" smtClean="0"/>
              <a:t>‹N›</a:t>
            </a:fld>
            <a:endParaRPr lang="nb-NO"/>
          </a:p>
        </p:txBody>
      </p:sp>
    </p:spTree>
    <p:extLst>
      <p:ext uri="{BB962C8B-B14F-4D97-AF65-F5344CB8AC3E}">
        <p14:creationId xmlns:p14="http://schemas.microsoft.com/office/powerpoint/2010/main" val="209331093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stile</a:t>
            </a:r>
            <a:endParaRPr lang="en-US" dirty="0"/>
          </a:p>
        </p:txBody>
      </p:sp>
      <p:sp>
        <p:nvSpPr>
          <p:cNvPr id="3" name="Date Placeholder 2"/>
          <p:cNvSpPr>
            <a:spLocks noGrp="1"/>
          </p:cNvSpPr>
          <p:nvPr>
            <p:ph type="dt" sz="half" idx="10"/>
          </p:nvPr>
        </p:nvSpPr>
        <p:spPr/>
        <p:txBody>
          <a:bodyPr/>
          <a:lstStyle/>
          <a:p>
            <a:fld id="{D0D897BE-F2A3-8243-8C12-97A90071EA72}" type="datetime1">
              <a:rPr lang="it-IT" smtClean="0"/>
              <a:t>25/09/19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6CB4B4D-7CA3-9044-876B-883B54F8677D}" type="slidenum">
              <a:rPr lang="nb-NO" smtClean="0"/>
              <a:t>‹N›</a:t>
            </a:fld>
            <a:endParaRPr lang="nb-NO"/>
          </a:p>
        </p:txBody>
      </p:sp>
    </p:spTree>
    <p:extLst>
      <p:ext uri="{BB962C8B-B14F-4D97-AF65-F5344CB8AC3E}">
        <p14:creationId xmlns:p14="http://schemas.microsoft.com/office/powerpoint/2010/main" val="5226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388" y="9103360"/>
            <a:ext cx="13001414"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9008805"/>
            <a:ext cx="13001414"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8A6B5B-DD9B-0540-B6B3-727B8E9790FD}" type="datetime1">
              <a:rPr lang="it-IT" smtClean="0"/>
              <a:t>25/09/19</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86CB4B4D-7CA3-9044-876B-883B54F8677D}" type="slidenum">
              <a:rPr lang="nb-NO" smtClean="0"/>
              <a:t>‹N›</a:t>
            </a:fld>
            <a:endParaRPr lang="nb-NO"/>
          </a:p>
        </p:txBody>
      </p:sp>
    </p:spTree>
    <p:extLst>
      <p:ext uri="{BB962C8B-B14F-4D97-AF65-F5344CB8AC3E}">
        <p14:creationId xmlns:p14="http://schemas.microsoft.com/office/powerpoint/2010/main" val="4880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9" y="0"/>
            <a:ext cx="4320843"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309409" y="0"/>
            <a:ext cx="68275"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7680" y="845311"/>
            <a:ext cx="3413760" cy="3251200"/>
          </a:xfrm>
        </p:spPr>
        <p:txBody>
          <a:bodyPr anchor="b">
            <a:normAutofit/>
          </a:bodyPr>
          <a:lstStyle>
            <a:lvl1pPr>
              <a:defRPr sz="5120" b="0">
                <a:solidFill>
                  <a:srgbClr val="FFFFFF"/>
                </a:solidFill>
              </a:defRPr>
            </a:lvl1pPr>
          </a:lstStyle>
          <a:p>
            <a:r>
              <a:rPr lang="it-IT"/>
              <a:t>Fare clic per modificare stile</a:t>
            </a:r>
            <a:endParaRPr lang="en-US" dirty="0"/>
          </a:p>
        </p:txBody>
      </p:sp>
      <p:sp>
        <p:nvSpPr>
          <p:cNvPr id="3" name="Content Placeholder 2"/>
          <p:cNvSpPr>
            <a:spLocks noGrp="1"/>
          </p:cNvSpPr>
          <p:nvPr>
            <p:ph idx="1"/>
          </p:nvPr>
        </p:nvSpPr>
        <p:spPr>
          <a:xfrm>
            <a:off x="5120640" y="1040384"/>
            <a:ext cx="6925056" cy="7477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87680" y="4161536"/>
            <a:ext cx="3413760" cy="4805865"/>
          </a:xfrm>
        </p:spPr>
        <p:txBody>
          <a:bodyPr lIns="91440" rIns="91440">
            <a:normAutofit/>
          </a:bodyPr>
          <a:lstStyle>
            <a:lvl1pPr marL="0" indent="0">
              <a:buNone/>
              <a:defRPr sz="2133">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it-IT"/>
              <a:t>Fare clic per modificare gli stili del testo dello schema</a:t>
            </a:r>
          </a:p>
        </p:txBody>
      </p:sp>
      <p:sp>
        <p:nvSpPr>
          <p:cNvPr id="5" name="Date Placeholder 4"/>
          <p:cNvSpPr>
            <a:spLocks noGrp="1"/>
          </p:cNvSpPr>
          <p:nvPr>
            <p:ph type="dt" sz="half" idx="10"/>
          </p:nvPr>
        </p:nvSpPr>
        <p:spPr>
          <a:xfrm>
            <a:off x="496547" y="9187252"/>
            <a:ext cx="2793078" cy="519289"/>
          </a:xfrm>
        </p:spPr>
        <p:txBody>
          <a:bodyPr/>
          <a:lstStyle>
            <a:lvl1pPr algn="l">
              <a:defRPr/>
            </a:lvl1pPr>
          </a:lstStyle>
          <a:p>
            <a:fld id="{06A42511-278C-984F-848B-A629772CA323}" type="datetime1">
              <a:rPr lang="it-IT" smtClean="0"/>
              <a:t>25/09/19</a:t>
            </a:fld>
            <a:endParaRPr lang="it-IT"/>
          </a:p>
        </p:txBody>
      </p:sp>
      <p:sp>
        <p:nvSpPr>
          <p:cNvPr id="6" name="Footer Placeholder 5"/>
          <p:cNvSpPr>
            <a:spLocks noGrp="1"/>
          </p:cNvSpPr>
          <p:nvPr>
            <p:ph type="ftr" sz="quarter" idx="11"/>
          </p:nvPr>
        </p:nvSpPr>
        <p:spPr>
          <a:xfrm>
            <a:off x="5120640" y="9187252"/>
            <a:ext cx="4958080" cy="519289"/>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CB4B4D-7CA3-9044-876B-883B54F8677D}" type="slidenum">
              <a:rPr lang="nb-NO" smtClean="0"/>
              <a:t>‹N›</a:t>
            </a:fld>
            <a:endParaRPr lang="nb-NO"/>
          </a:p>
        </p:txBody>
      </p:sp>
    </p:spTree>
    <p:extLst>
      <p:ext uri="{BB962C8B-B14F-4D97-AF65-F5344CB8AC3E}">
        <p14:creationId xmlns:p14="http://schemas.microsoft.com/office/powerpoint/2010/main" val="211280310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1" y="7044267"/>
            <a:ext cx="13001414" cy="2709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6990330"/>
            <a:ext cx="13001414"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70432" y="7217664"/>
            <a:ext cx="10787888" cy="1170432"/>
          </a:xfrm>
        </p:spPr>
        <p:txBody>
          <a:bodyPr tIns="0" bIns="0" anchor="b">
            <a:noAutofit/>
          </a:bodyPr>
          <a:lstStyle>
            <a:lvl1pPr>
              <a:defRPr sz="5120" b="0">
                <a:solidFill>
                  <a:srgbClr val="FFFFFF"/>
                </a:solidFill>
              </a:defRPr>
            </a:lvl1pPr>
          </a:lstStyle>
          <a:p>
            <a:r>
              <a:rPr lang="it-IT"/>
              <a:t>Fare clic per modificare stile</a:t>
            </a:r>
            <a:endParaRPr lang="en-US" dirty="0"/>
          </a:p>
        </p:txBody>
      </p:sp>
      <p:sp>
        <p:nvSpPr>
          <p:cNvPr id="3" name="Picture Placeholder 2"/>
          <p:cNvSpPr>
            <a:spLocks noGrp="1" noChangeAspect="1"/>
          </p:cNvSpPr>
          <p:nvPr>
            <p:ph type="pic" idx="1"/>
          </p:nvPr>
        </p:nvSpPr>
        <p:spPr>
          <a:xfrm>
            <a:off x="18" y="0"/>
            <a:ext cx="13004784" cy="6990330"/>
          </a:xfrm>
          <a:solidFill>
            <a:schemeClr val="bg2">
              <a:lumMod val="90000"/>
            </a:schemeClr>
          </a:solidFill>
        </p:spPr>
        <p:txBody>
          <a:bodyPr lIns="457200" tIns="457200"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1170432" y="8401101"/>
            <a:ext cx="10793984" cy="845312"/>
          </a:xfrm>
        </p:spPr>
        <p:txBody>
          <a:bodyPr lIns="91440" tIns="0" rIns="91440" bIns="0">
            <a:normAutofit/>
          </a:bodyPr>
          <a:lstStyle>
            <a:lvl1pPr marL="0" indent="0">
              <a:spcBef>
                <a:spcPts val="0"/>
              </a:spcBef>
              <a:spcAft>
                <a:spcPts val="853"/>
              </a:spcAft>
              <a:buNone/>
              <a:defRPr sz="2133">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ABA0C16-618A-AA4B-A963-EB73E34F7FBE}" type="datetime1">
              <a:rPr lang="it-IT" smtClean="0"/>
              <a:t>25/09/19</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nb-NO" smtClean="0"/>
              <a:t>‹N›</a:t>
            </a:fld>
            <a:endParaRPr lang="nb-NO"/>
          </a:p>
        </p:txBody>
      </p:sp>
    </p:spTree>
    <p:extLst>
      <p:ext uri="{BB962C8B-B14F-4D97-AF65-F5344CB8AC3E}">
        <p14:creationId xmlns:p14="http://schemas.microsoft.com/office/powerpoint/2010/main" val="123963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9103360"/>
            <a:ext cx="13004801"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9008804"/>
            <a:ext cx="13004801" cy="93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70432" y="407615"/>
            <a:ext cx="10728960" cy="2063299"/>
          </a:xfrm>
          <a:prstGeom prst="rect">
            <a:avLst/>
          </a:prstGeom>
        </p:spPr>
        <p:txBody>
          <a:bodyPr vert="horz" lIns="91440" tIns="45720" rIns="91440" bIns="45720" rtlCol="0" anchor="b">
            <a:normAutofit/>
          </a:bodyPr>
          <a:lstStyle/>
          <a:p>
            <a:r>
              <a:rPr lang="it-IT"/>
              <a:t>Fare clic per modificare stile</a:t>
            </a:r>
            <a:endParaRPr lang="en-US" dirty="0"/>
          </a:p>
        </p:txBody>
      </p:sp>
      <p:sp>
        <p:nvSpPr>
          <p:cNvPr id="3" name="Text Placeholder 2"/>
          <p:cNvSpPr>
            <a:spLocks noGrp="1"/>
          </p:cNvSpPr>
          <p:nvPr>
            <p:ph type="body" idx="1"/>
          </p:nvPr>
        </p:nvSpPr>
        <p:spPr>
          <a:xfrm>
            <a:off x="1170431" y="2625044"/>
            <a:ext cx="10728961" cy="5722112"/>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170434" y="9187252"/>
            <a:ext cx="2637089" cy="519289"/>
          </a:xfrm>
          <a:prstGeom prst="rect">
            <a:avLst/>
          </a:prstGeom>
        </p:spPr>
        <p:txBody>
          <a:bodyPr vert="horz" lIns="91440" tIns="45720" rIns="91440" bIns="45720" rtlCol="0" anchor="ctr"/>
          <a:lstStyle>
            <a:lvl1pPr algn="l">
              <a:defRPr sz="1280">
                <a:solidFill>
                  <a:srgbClr val="FFFFFF"/>
                </a:solidFill>
              </a:defRPr>
            </a:lvl1pPr>
          </a:lstStyle>
          <a:p>
            <a:fld id="{2B95EDF3-0068-6F43-824A-4F9846FF43F9}" type="datetime1">
              <a:rPr lang="it-IT" smtClean="0"/>
              <a:t>25/09/19</a:t>
            </a:fld>
            <a:endParaRPr lang="it-IT"/>
          </a:p>
        </p:txBody>
      </p:sp>
      <p:sp>
        <p:nvSpPr>
          <p:cNvPr id="5" name="Footer Placeholder 4"/>
          <p:cNvSpPr>
            <a:spLocks noGrp="1"/>
          </p:cNvSpPr>
          <p:nvPr>
            <p:ph type="ftr" sz="quarter" idx="3"/>
          </p:nvPr>
        </p:nvSpPr>
        <p:spPr>
          <a:xfrm>
            <a:off x="3931932" y="9187252"/>
            <a:ext cx="5144324" cy="519289"/>
          </a:xfrm>
          <a:prstGeom prst="rect">
            <a:avLst/>
          </a:prstGeom>
        </p:spPr>
        <p:txBody>
          <a:bodyPr vert="horz" lIns="91440" tIns="45720" rIns="91440" bIns="45720" rtlCol="0" anchor="ctr"/>
          <a:lstStyle>
            <a:lvl1pPr algn="ctr">
              <a:defRPr sz="128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10560490" y="9187252"/>
            <a:ext cx="1399494" cy="519289"/>
          </a:xfrm>
          <a:prstGeom prst="rect">
            <a:avLst/>
          </a:prstGeom>
        </p:spPr>
        <p:txBody>
          <a:bodyPr vert="horz" lIns="91440" tIns="45720" rIns="91440" bIns="45720" rtlCol="0" anchor="ctr"/>
          <a:lstStyle>
            <a:lvl1pPr algn="r">
              <a:defRPr sz="1493">
                <a:solidFill>
                  <a:srgbClr val="FFFFFF"/>
                </a:solidFill>
              </a:defRPr>
            </a:lvl1pPr>
          </a:lstStyle>
          <a:p>
            <a:fld id="{86CB4B4D-7CA3-9044-876B-883B54F8677D}" type="slidenum">
              <a:rPr lang="nb-NO" smtClean="0"/>
              <a:t>‹N›</a:t>
            </a:fld>
            <a:endParaRPr lang="nb-NO"/>
          </a:p>
        </p:txBody>
      </p:sp>
      <p:cxnSp>
        <p:nvCxnSpPr>
          <p:cNvPr id="10" name="Straight Connector 9"/>
          <p:cNvCxnSpPr/>
          <p:nvPr/>
        </p:nvCxnSpPr>
        <p:spPr>
          <a:xfrm>
            <a:off x="1273101" y="2471602"/>
            <a:ext cx="106314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36482"/>
      </p:ext>
    </p:extLst>
  </p:cSld>
  <p:clrMap bg1="lt1" tx1="dk1" bg2="lt2" tx2="dk2" accent1="accent1" accent2="accent2" accent3="accent3" accent4="accent4" accent5="accent5" accent6="accent6" hlink="hlink" folHlink="folHlink"/>
  <p:sldLayoutIdLst>
    <p:sldLayoutId id="2147486707" r:id="rId1"/>
    <p:sldLayoutId id="2147486708" r:id="rId2"/>
    <p:sldLayoutId id="2147486709" r:id="rId3"/>
    <p:sldLayoutId id="2147486710" r:id="rId4"/>
    <p:sldLayoutId id="2147486711" r:id="rId5"/>
    <p:sldLayoutId id="2147486712" r:id="rId6"/>
    <p:sldLayoutId id="2147486713" r:id="rId7"/>
    <p:sldLayoutId id="2147486714" r:id="rId8"/>
    <p:sldLayoutId id="2147486715" r:id="rId9"/>
    <p:sldLayoutId id="2147486716" r:id="rId10"/>
    <p:sldLayoutId id="2147486717" r:id="rId11"/>
    <p:sldLayoutId id="2147486718" r:id="rId12"/>
    <p:sldLayoutId id="2147486720" r:id="rId13"/>
  </p:sldLayoutIdLst>
  <p:hf hdr="0" ftr="0" dt="0"/>
  <p:txStyles>
    <p:title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p:titleStyle>
    <p:bodyStyle>
      <a:lvl1pPr marL="130046" indent="-130046" algn="l" defTabSz="1300460" rtl="0" eaLnBrk="1" latinLnBrk="0" hangingPunct="1">
        <a:lnSpc>
          <a:spcPct val="90000"/>
        </a:lnSpc>
        <a:spcBef>
          <a:spcPts val="1707"/>
        </a:spcBef>
        <a:spcAft>
          <a:spcPts val="284"/>
        </a:spcAft>
        <a:buClr>
          <a:schemeClr val="accent1"/>
        </a:buClr>
        <a:buSzPct val="100000"/>
        <a:buFont typeface="Calibri" panose="020F0502020204030204" pitchFamily="34" charset="0"/>
        <a:buChar char=" "/>
        <a:defRPr sz="2844" kern="1200">
          <a:solidFill>
            <a:schemeClr val="tx1">
              <a:lumMod val="75000"/>
              <a:lumOff val="25000"/>
            </a:schemeClr>
          </a:solidFill>
          <a:latin typeface="+mn-lt"/>
          <a:ea typeface="+mn-ea"/>
          <a:cs typeface="+mn-cs"/>
        </a:defRPr>
      </a:lvl1pPr>
      <a:lvl2pPr marL="546193" indent="-260092" algn="l" defTabSz="1300460" rtl="0" eaLnBrk="1" latinLnBrk="0" hangingPunct="1">
        <a:lnSpc>
          <a:spcPct val="90000"/>
        </a:lnSpc>
        <a:spcBef>
          <a:spcPts val="284"/>
        </a:spcBef>
        <a:spcAft>
          <a:spcPts val="569"/>
        </a:spcAft>
        <a:buClr>
          <a:schemeClr val="accent1"/>
        </a:buClr>
        <a:buFont typeface="Calibri" pitchFamily="34" charset="0"/>
        <a:buChar char="◦"/>
        <a:defRPr sz="2560" kern="1200">
          <a:solidFill>
            <a:schemeClr val="tx1">
              <a:lumMod val="75000"/>
              <a:lumOff val="25000"/>
            </a:schemeClr>
          </a:solidFill>
          <a:latin typeface="+mn-lt"/>
          <a:ea typeface="+mn-ea"/>
          <a:cs typeface="+mn-cs"/>
        </a:defRPr>
      </a:lvl2pPr>
      <a:lvl3pPr marL="806285"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3pPr>
      <a:lvl4pPr marL="1066377"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4pPr>
      <a:lvl5pPr marL="1326469"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5pPr>
      <a:lvl6pPr marL="156442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6pPr>
      <a:lvl7pPr marL="184886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7pPr>
      <a:lvl8pPr marL="213330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8pPr>
      <a:lvl9pPr marL="241774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 Id="rId4" Type="http://schemas.openxmlformats.org/officeDocument/2006/relationships/hyperlink" Target="https://www.youtube.com/watch?v=GMEZz7s_Evc"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85C4A06-1BE5-0B48-8161-B433956479A0}"/>
              </a:ext>
            </a:extLst>
          </p:cNvPr>
          <p:cNvSpPr>
            <a:spLocks noGrp="1"/>
          </p:cNvSpPr>
          <p:nvPr>
            <p:ph type="ctrTitle"/>
          </p:nvPr>
        </p:nvSpPr>
        <p:spPr>
          <a:xfrm>
            <a:off x="1096910" y="637309"/>
            <a:ext cx="10728960" cy="5699574"/>
          </a:xfrm>
        </p:spPr>
        <p:txBody>
          <a:bodyPr>
            <a:normAutofit/>
          </a:bodyPr>
          <a:lstStyle/>
          <a:p>
            <a:pPr algn="ctr"/>
            <a:r>
              <a:rPr lang="it-IT" sz="7200" dirty="0">
                <a:solidFill>
                  <a:schemeClr val="accent1">
                    <a:lumMod val="75000"/>
                  </a:schemeClr>
                </a:solidFill>
              </a:rPr>
              <a:t>Il ruolo del docente di sostegno e del </a:t>
            </a:r>
            <a:r>
              <a:rPr lang="it-IT" sz="7200" dirty="0" err="1">
                <a:solidFill>
                  <a:schemeClr val="accent1">
                    <a:lumMod val="75000"/>
                  </a:schemeClr>
                </a:solidFill>
              </a:rPr>
              <a:t>CdC</a:t>
            </a:r>
            <a:r>
              <a:rPr lang="it-IT" sz="7200" dirty="0">
                <a:solidFill>
                  <a:schemeClr val="accent1">
                    <a:lumMod val="75000"/>
                  </a:schemeClr>
                </a:solidFill>
              </a:rPr>
              <a:t> nella stesura del PEI</a:t>
            </a:r>
            <a:br>
              <a:rPr lang="it-IT" sz="7200" dirty="0">
                <a:solidFill>
                  <a:schemeClr val="accent1">
                    <a:lumMod val="75000"/>
                  </a:schemeClr>
                </a:solidFill>
              </a:rPr>
            </a:br>
            <a:endParaRPr lang="it-IT" sz="8000" dirty="0"/>
          </a:p>
        </p:txBody>
      </p:sp>
      <p:sp>
        <p:nvSpPr>
          <p:cNvPr id="6" name="Sottotitolo 5">
            <a:extLst>
              <a:ext uri="{FF2B5EF4-FFF2-40B4-BE49-F238E27FC236}">
                <a16:creationId xmlns:a16="http://schemas.microsoft.com/office/drawing/2014/main" id="{41551D12-FE49-1F47-82F2-63F5D40732E6}"/>
              </a:ext>
            </a:extLst>
          </p:cNvPr>
          <p:cNvSpPr>
            <a:spLocks noGrp="1"/>
          </p:cNvSpPr>
          <p:nvPr>
            <p:ph type="subTitle" idx="1"/>
          </p:nvPr>
        </p:nvSpPr>
        <p:spPr>
          <a:xfrm>
            <a:off x="1231024" y="6539345"/>
            <a:ext cx="10728960" cy="2035522"/>
          </a:xfrm>
        </p:spPr>
        <p:txBody>
          <a:bodyPr>
            <a:normAutofit fontScale="92500" lnSpcReduction="10000"/>
          </a:bodyPr>
          <a:lstStyle/>
          <a:p>
            <a:pPr algn="ctr"/>
            <a:r>
              <a:rPr lang="it-IT" sz="2800" b="1" dirty="0">
                <a:solidFill>
                  <a:srgbClr val="C00000"/>
                </a:solidFill>
              </a:rPr>
              <a:t>IIS DELL’ACQUA</a:t>
            </a:r>
          </a:p>
          <a:p>
            <a:pPr algn="ctr"/>
            <a:r>
              <a:rPr lang="it-IT" sz="2800" b="1" dirty="0">
                <a:solidFill>
                  <a:srgbClr val="C00000"/>
                </a:solidFill>
              </a:rPr>
              <a:t>CORSO DI FORMAZIONE SULL’INCLUSIONE</a:t>
            </a:r>
          </a:p>
          <a:p>
            <a:pPr algn="ctr"/>
            <a:r>
              <a:rPr lang="it-IT" sz="2600" b="1" dirty="0">
                <a:solidFill>
                  <a:srgbClr val="C00000"/>
                </a:solidFill>
              </a:rPr>
              <a:t>LEGNANO 16 APRILE 2019</a:t>
            </a:r>
          </a:p>
          <a:p>
            <a:pPr algn="ctr"/>
            <a:r>
              <a:rPr lang="it-IT" sz="1900" b="1" dirty="0"/>
              <a:t>Caterina Viola</a:t>
            </a:r>
          </a:p>
        </p:txBody>
      </p:sp>
      <p:sp>
        <p:nvSpPr>
          <p:cNvPr id="4" name="Segnaposto numero diapositiva 3">
            <a:extLst>
              <a:ext uri="{FF2B5EF4-FFF2-40B4-BE49-F238E27FC236}">
                <a16:creationId xmlns:a16="http://schemas.microsoft.com/office/drawing/2014/main" id="{83DE21E8-770A-2E42-8170-92E155DE9E87}"/>
              </a:ext>
            </a:extLst>
          </p:cNvPr>
          <p:cNvSpPr>
            <a:spLocks noGrp="1"/>
          </p:cNvSpPr>
          <p:nvPr>
            <p:ph type="sldNum" sz="quarter" idx="12"/>
          </p:nvPr>
        </p:nvSpPr>
        <p:spPr/>
        <p:txBody>
          <a:bodyPr/>
          <a:lstStyle/>
          <a:p>
            <a:fld id="{86CB4B4D-7CA3-9044-876B-883B54F8677D}" type="slidenum">
              <a:rPr lang="nb-NO" smtClean="0"/>
              <a:t>1</a:t>
            </a:fld>
            <a:endParaRPr lang="nb-NO"/>
          </a:p>
        </p:txBody>
      </p:sp>
    </p:spTree>
    <p:extLst>
      <p:ext uri="{BB962C8B-B14F-4D97-AF65-F5344CB8AC3E}">
        <p14:creationId xmlns:p14="http://schemas.microsoft.com/office/powerpoint/2010/main" val="305680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D1D060-62BC-7C4B-88D9-57380141EFD0}"/>
              </a:ext>
            </a:extLst>
          </p:cNvPr>
          <p:cNvSpPr>
            <a:spLocks noGrp="1"/>
          </p:cNvSpPr>
          <p:nvPr>
            <p:ph type="title"/>
          </p:nvPr>
        </p:nvSpPr>
        <p:spPr/>
        <p:txBody>
          <a:bodyPr>
            <a:normAutofit/>
          </a:bodyPr>
          <a:lstStyle/>
          <a:p>
            <a:r>
              <a:rPr lang="it-IT" sz="6000" dirty="0">
                <a:solidFill>
                  <a:srgbClr val="C00000"/>
                </a:solidFill>
              </a:rPr>
              <a:t>Agenzia europea per i BES e l’istruzione inclusiva (2014)</a:t>
            </a:r>
          </a:p>
        </p:txBody>
      </p:sp>
      <p:sp>
        <p:nvSpPr>
          <p:cNvPr id="3" name="Segnaposto contenuto 2">
            <a:extLst>
              <a:ext uri="{FF2B5EF4-FFF2-40B4-BE49-F238E27FC236}">
                <a16:creationId xmlns:a16="http://schemas.microsoft.com/office/drawing/2014/main" id="{1DEA33BB-34FA-634E-BD1A-9AC5FECBE75C}"/>
              </a:ext>
            </a:extLst>
          </p:cNvPr>
          <p:cNvSpPr>
            <a:spLocks noGrp="1"/>
          </p:cNvSpPr>
          <p:nvPr>
            <p:ph idx="1"/>
          </p:nvPr>
        </p:nvSpPr>
        <p:spPr/>
        <p:txBody>
          <a:bodyPr>
            <a:normAutofit/>
          </a:bodyPr>
          <a:lstStyle/>
          <a:p>
            <a:pPr marL="0" indent="0" algn="ctr">
              <a:buNone/>
            </a:pPr>
            <a:endParaRPr lang="it-IT" sz="3600" i="1" dirty="0">
              <a:solidFill>
                <a:schemeClr val="accent1">
                  <a:lumMod val="75000"/>
                </a:schemeClr>
              </a:solidFill>
            </a:endParaRPr>
          </a:p>
          <a:p>
            <a:pPr marL="0" indent="0" algn="ctr">
              <a:buNone/>
            </a:pPr>
            <a:r>
              <a:rPr lang="it-IT" sz="4400" i="1" dirty="0">
                <a:solidFill>
                  <a:schemeClr val="accent1">
                    <a:lumMod val="75000"/>
                  </a:schemeClr>
                </a:solidFill>
              </a:rPr>
              <a:t>« Il dibattito attuale </a:t>
            </a:r>
            <a:r>
              <a:rPr lang="it-IT" sz="4400" b="1" i="1" dirty="0">
                <a:solidFill>
                  <a:schemeClr val="accent1">
                    <a:lumMod val="75000"/>
                  </a:schemeClr>
                </a:solidFill>
              </a:rPr>
              <a:t>non</a:t>
            </a:r>
            <a:r>
              <a:rPr lang="it-IT" sz="4400" i="1" dirty="0">
                <a:solidFill>
                  <a:schemeClr val="accent1">
                    <a:lumMod val="75000"/>
                  </a:schemeClr>
                </a:solidFill>
              </a:rPr>
              <a:t> si concentra più sulla </a:t>
            </a:r>
            <a:r>
              <a:rPr lang="it-IT" sz="4400" b="1" i="1" dirty="0">
                <a:solidFill>
                  <a:srgbClr val="C00000"/>
                </a:solidFill>
              </a:rPr>
              <a:t>definizione</a:t>
            </a:r>
            <a:r>
              <a:rPr lang="it-IT" sz="4400" i="1" dirty="0">
                <a:solidFill>
                  <a:schemeClr val="accent1">
                    <a:lumMod val="75000"/>
                  </a:schemeClr>
                </a:solidFill>
              </a:rPr>
              <a:t> di </a:t>
            </a:r>
            <a:r>
              <a:rPr lang="it-IT" sz="4400" i="1" dirty="0">
                <a:solidFill>
                  <a:srgbClr val="C00000"/>
                </a:solidFill>
              </a:rPr>
              <a:t>inclusione</a:t>
            </a:r>
            <a:r>
              <a:rPr lang="it-IT" sz="4400" i="1" dirty="0">
                <a:solidFill>
                  <a:schemeClr val="accent1">
                    <a:lumMod val="75000"/>
                  </a:schemeClr>
                </a:solidFill>
              </a:rPr>
              <a:t> e </a:t>
            </a:r>
            <a:r>
              <a:rPr lang="it-IT" sz="4400" b="1" i="1" dirty="0">
                <a:solidFill>
                  <a:srgbClr val="C00000"/>
                </a:solidFill>
              </a:rPr>
              <a:t>sul </a:t>
            </a:r>
            <a:r>
              <a:rPr lang="it-IT" sz="4400" b="1" i="1" dirty="0">
                <a:solidFill>
                  <a:srgbClr val="FF0000"/>
                </a:solidFill>
              </a:rPr>
              <a:t>perché </a:t>
            </a:r>
            <a:r>
              <a:rPr lang="it-IT" sz="4400" i="1" dirty="0">
                <a:solidFill>
                  <a:srgbClr val="C00000"/>
                </a:solidFill>
              </a:rPr>
              <a:t>sia </a:t>
            </a:r>
            <a:r>
              <a:rPr lang="it-IT" sz="4400" b="1" i="1" dirty="0">
                <a:solidFill>
                  <a:srgbClr val="C00000"/>
                </a:solidFill>
              </a:rPr>
              <a:t>necessaria</a:t>
            </a:r>
            <a:r>
              <a:rPr lang="it-IT" sz="4400" i="1" dirty="0">
                <a:solidFill>
                  <a:schemeClr val="accent1">
                    <a:lumMod val="75000"/>
                  </a:schemeClr>
                </a:solidFill>
              </a:rPr>
              <a:t>, </a:t>
            </a:r>
            <a:r>
              <a:rPr lang="it-IT" sz="4400" b="1" i="1" dirty="0">
                <a:solidFill>
                  <a:schemeClr val="accent1">
                    <a:lumMod val="75000"/>
                  </a:schemeClr>
                </a:solidFill>
              </a:rPr>
              <a:t>ma</a:t>
            </a:r>
            <a:r>
              <a:rPr lang="it-IT" sz="4400" i="1" dirty="0">
                <a:solidFill>
                  <a:schemeClr val="accent1">
                    <a:lumMod val="75000"/>
                  </a:schemeClr>
                </a:solidFill>
              </a:rPr>
              <a:t> sulle </a:t>
            </a:r>
            <a:r>
              <a:rPr lang="it-IT" sz="4400" b="1" i="1" dirty="0">
                <a:solidFill>
                  <a:srgbClr val="C00000"/>
                </a:solidFill>
              </a:rPr>
              <a:t>modalità per ottenerla</a:t>
            </a:r>
            <a:r>
              <a:rPr lang="it-IT" sz="4400" i="1" dirty="0">
                <a:solidFill>
                  <a:schemeClr val="accent1">
                    <a:lumMod val="75000"/>
                  </a:schemeClr>
                </a:solidFill>
              </a:rPr>
              <a:t>, come registrare progressi a livello nazionale, come implementare le corrette politiche a livello locale, </a:t>
            </a:r>
            <a:r>
              <a:rPr lang="it-IT" sz="4400" b="1" i="1" dirty="0">
                <a:solidFill>
                  <a:srgbClr val="C00000"/>
                </a:solidFill>
              </a:rPr>
              <a:t>come gli insegnanti </a:t>
            </a:r>
            <a:r>
              <a:rPr lang="it-IT" sz="4400" i="1" dirty="0">
                <a:solidFill>
                  <a:schemeClr val="accent1">
                    <a:lumMod val="75000"/>
                  </a:schemeClr>
                </a:solidFill>
              </a:rPr>
              <a:t>possono </a:t>
            </a:r>
            <a:r>
              <a:rPr lang="it-IT" sz="4400" b="1" i="1" dirty="0">
                <a:solidFill>
                  <a:srgbClr val="C00000"/>
                </a:solidFill>
              </a:rPr>
              <a:t>affrontare al meglio le differenze in classe</a:t>
            </a:r>
            <a:r>
              <a:rPr lang="it-IT" sz="4400" i="1" dirty="0">
                <a:solidFill>
                  <a:schemeClr val="accent1">
                    <a:lumMod val="75000"/>
                  </a:schemeClr>
                </a:solidFill>
              </a:rPr>
              <a:t>.»</a:t>
            </a:r>
          </a:p>
        </p:txBody>
      </p:sp>
      <p:sp>
        <p:nvSpPr>
          <p:cNvPr id="4" name="Segnaposto numero diapositiva 3">
            <a:extLst>
              <a:ext uri="{FF2B5EF4-FFF2-40B4-BE49-F238E27FC236}">
                <a16:creationId xmlns:a16="http://schemas.microsoft.com/office/drawing/2014/main" id="{F7FC1151-ECC3-D54B-B0DB-4652627AFE61}"/>
              </a:ext>
            </a:extLst>
          </p:cNvPr>
          <p:cNvSpPr>
            <a:spLocks noGrp="1"/>
          </p:cNvSpPr>
          <p:nvPr>
            <p:ph type="sldNum" sz="quarter" idx="12"/>
          </p:nvPr>
        </p:nvSpPr>
        <p:spPr/>
        <p:txBody>
          <a:bodyPr/>
          <a:lstStyle/>
          <a:p>
            <a:fld id="{86CB4B4D-7CA3-9044-876B-883B54F8677D}" type="slidenum">
              <a:rPr lang="nb-NO" smtClean="0"/>
              <a:t>10</a:t>
            </a:fld>
            <a:endParaRPr lang="nb-NO"/>
          </a:p>
        </p:txBody>
      </p:sp>
    </p:spTree>
    <p:extLst>
      <p:ext uri="{BB962C8B-B14F-4D97-AF65-F5344CB8AC3E}">
        <p14:creationId xmlns:p14="http://schemas.microsoft.com/office/powerpoint/2010/main" val="55931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340F2D39-F5DE-074D-981A-F0E898A88EA2}"/>
              </a:ext>
            </a:extLst>
          </p:cNvPr>
          <p:cNvSpPr>
            <a:spLocks noGrp="1"/>
          </p:cNvSpPr>
          <p:nvPr>
            <p:ph type="title"/>
          </p:nvPr>
        </p:nvSpPr>
        <p:spPr/>
        <p:txBody>
          <a:bodyPr/>
          <a:lstStyle/>
          <a:p>
            <a:r>
              <a:rPr lang="it-IT" dirty="0">
                <a:solidFill>
                  <a:srgbClr val="C00000"/>
                </a:solidFill>
              </a:rPr>
              <a:t>Inclusione: sfida aperta</a:t>
            </a:r>
          </a:p>
        </p:txBody>
      </p:sp>
      <p:sp>
        <p:nvSpPr>
          <p:cNvPr id="7" name="Segnaposto contenuto 6">
            <a:extLst>
              <a:ext uri="{FF2B5EF4-FFF2-40B4-BE49-F238E27FC236}">
                <a16:creationId xmlns:a16="http://schemas.microsoft.com/office/drawing/2014/main" id="{88925E87-348E-014F-80FD-98B1798B42AB}"/>
              </a:ext>
            </a:extLst>
          </p:cNvPr>
          <p:cNvSpPr>
            <a:spLocks noGrp="1"/>
          </p:cNvSpPr>
          <p:nvPr>
            <p:ph idx="1"/>
          </p:nvPr>
        </p:nvSpPr>
        <p:spPr/>
        <p:txBody>
          <a:bodyPr>
            <a:normAutofit fontScale="92500" lnSpcReduction="10000"/>
          </a:bodyPr>
          <a:lstStyle/>
          <a:p>
            <a:pPr marL="0" indent="0" algn="ctr">
              <a:buNone/>
            </a:pPr>
            <a:r>
              <a:rPr lang="it-IT" sz="4400" dirty="0">
                <a:solidFill>
                  <a:schemeClr val="accent1">
                    <a:lumMod val="75000"/>
                  </a:schemeClr>
                </a:solidFill>
              </a:rPr>
              <a:t>I </a:t>
            </a:r>
            <a:r>
              <a:rPr lang="it-IT" sz="4400" b="1" dirty="0">
                <a:solidFill>
                  <a:srgbClr val="C00000"/>
                </a:solidFill>
              </a:rPr>
              <a:t>traguardi </a:t>
            </a:r>
            <a:r>
              <a:rPr lang="it-IT" sz="4400" dirty="0">
                <a:solidFill>
                  <a:schemeClr val="accent1">
                    <a:lumMod val="75000"/>
                  </a:schemeClr>
                </a:solidFill>
              </a:rPr>
              <a:t>sono soprattutto di tipo </a:t>
            </a:r>
            <a:r>
              <a:rPr lang="it-IT" sz="4400" b="1" dirty="0">
                <a:solidFill>
                  <a:srgbClr val="C00000"/>
                </a:solidFill>
              </a:rPr>
              <a:t>operativo</a:t>
            </a:r>
            <a:r>
              <a:rPr lang="it-IT" sz="4400" dirty="0">
                <a:solidFill>
                  <a:schemeClr val="accent1">
                    <a:lumMod val="75000"/>
                  </a:schemeClr>
                </a:solidFill>
              </a:rPr>
              <a:t>, ossia finalizzati alla </a:t>
            </a:r>
            <a:r>
              <a:rPr lang="it-IT" sz="4400" b="1" dirty="0">
                <a:solidFill>
                  <a:srgbClr val="C00000"/>
                </a:solidFill>
              </a:rPr>
              <a:t>diffusione di pratiche</a:t>
            </a:r>
            <a:r>
              <a:rPr lang="it-IT" sz="4400" b="1" dirty="0">
                <a:solidFill>
                  <a:schemeClr val="accent1">
                    <a:lumMod val="75000"/>
                  </a:schemeClr>
                </a:solidFill>
              </a:rPr>
              <a:t> organizzative, gestionali ed educativo-didattiche</a:t>
            </a:r>
            <a:r>
              <a:rPr lang="it-IT" sz="4400" dirty="0">
                <a:solidFill>
                  <a:schemeClr val="accent1">
                    <a:lumMod val="75000"/>
                  </a:schemeClr>
                </a:solidFill>
              </a:rPr>
              <a:t>, in grado di </a:t>
            </a:r>
            <a:r>
              <a:rPr lang="it-IT" sz="4400" b="1" dirty="0">
                <a:solidFill>
                  <a:schemeClr val="accent1">
                    <a:lumMod val="75000"/>
                  </a:schemeClr>
                </a:solidFill>
              </a:rPr>
              <a:t>portare nella </a:t>
            </a:r>
            <a:r>
              <a:rPr lang="it-IT" sz="4400" b="1" dirty="0">
                <a:solidFill>
                  <a:srgbClr val="C00000"/>
                </a:solidFill>
              </a:rPr>
              <a:t>concretezza del fare scuola</a:t>
            </a:r>
            <a:r>
              <a:rPr lang="it-IT" sz="4400" b="1" dirty="0">
                <a:solidFill>
                  <a:schemeClr val="accent1">
                    <a:lumMod val="75000"/>
                  </a:schemeClr>
                </a:solidFill>
              </a:rPr>
              <a:t> il </a:t>
            </a:r>
            <a:r>
              <a:rPr lang="it-IT" sz="4400" b="1" dirty="0">
                <a:solidFill>
                  <a:srgbClr val="C00000"/>
                </a:solidFill>
              </a:rPr>
              <a:t>valore dell’inclusione</a:t>
            </a:r>
          </a:p>
          <a:p>
            <a:pPr marL="0" indent="0" algn="ctr">
              <a:buNone/>
            </a:pPr>
            <a:endParaRPr lang="it-IT" sz="4800" b="1" dirty="0">
              <a:solidFill>
                <a:srgbClr val="C00000"/>
              </a:solidFill>
            </a:endParaRPr>
          </a:p>
          <a:p>
            <a:pPr marL="0" indent="0" algn="ctr">
              <a:buNone/>
            </a:pPr>
            <a:endParaRPr lang="it-IT" sz="4400" dirty="0">
              <a:solidFill>
                <a:srgbClr val="C00000"/>
              </a:solidFill>
            </a:endParaRPr>
          </a:p>
          <a:p>
            <a:pPr marL="0" indent="0" algn="ctr">
              <a:buNone/>
            </a:pPr>
            <a:r>
              <a:rPr lang="it-IT" sz="4300" dirty="0">
                <a:solidFill>
                  <a:srgbClr val="C00000"/>
                </a:solidFill>
              </a:rPr>
              <a:t>Bisogna rendere l’</a:t>
            </a:r>
            <a:r>
              <a:rPr lang="it-IT" sz="4300" b="1" dirty="0">
                <a:solidFill>
                  <a:srgbClr val="C00000"/>
                </a:solidFill>
              </a:rPr>
              <a:t>inclusione</a:t>
            </a:r>
            <a:r>
              <a:rPr lang="it-IT" sz="4300" dirty="0">
                <a:solidFill>
                  <a:srgbClr val="C00000"/>
                </a:solidFill>
              </a:rPr>
              <a:t> una                       </a:t>
            </a:r>
            <a:r>
              <a:rPr lang="it-IT" sz="4300" b="1" dirty="0">
                <a:solidFill>
                  <a:srgbClr val="C00000"/>
                </a:solidFill>
              </a:rPr>
              <a:t>REALTÀ ATTUABILE</a:t>
            </a:r>
            <a:endParaRPr lang="it-IT" sz="3900" b="1" dirty="0">
              <a:solidFill>
                <a:srgbClr val="C00000"/>
              </a:solidFill>
            </a:endParaRPr>
          </a:p>
        </p:txBody>
      </p:sp>
      <p:sp>
        <p:nvSpPr>
          <p:cNvPr id="5" name="Segnaposto numero diapositiva 4">
            <a:extLst>
              <a:ext uri="{FF2B5EF4-FFF2-40B4-BE49-F238E27FC236}">
                <a16:creationId xmlns:a16="http://schemas.microsoft.com/office/drawing/2014/main" id="{6C8F98FB-10CD-974F-A7BC-098DEB0FFA86}"/>
              </a:ext>
            </a:extLst>
          </p:cNvPr>
          <p:cNvSpPr>
            <a:spLocks noGrp="1"/>
          </p:cNvSpPr>
          <p:nvPr>
            <p:ph type="sldNum" sz="quarter" idx="12"/>
          </p:nvPr>
        </p:nvSpPr>
        <p:spPr/>
        <p:txBody>
          <a:bodyPr/>
          <a:lstStyle/>
          <a:p>
            <a:fld id="{86CB4B4D-7CA3-9044-876B-883B54F8677D}" type="slidenum">
              <a:rPr lang="nb-NO" smtClean="0"/>
              <a:t>11</a:t>
            </a:fld>
            <a:endParaRPr lang="nb-NO"/>
          </a:p>
        </p:txBody>
      </p:sp>
      <p:sp>
        <p:nvSpPr>
          <p:cNvPr id="8" name="Freccia giù 7">
            <a:extLst>
              <a:ext uri="{FF2B5EF4-FFF2-40B4-BE49-F238E27FC236}">
                <a16:creationId xmlns:a16="http://schemas.microsoft.com/office/drawing/2014/main" id="{FC2269C9-766F-E745-B3D7-899D07BEFA90}"/>
              </a:ext>
            </a:extLst>
          </p:cNvPr>
          <p:cNvSpPr/>
          <p:nvPr/>
        </p:nvSpPr>
        <p:spPr>
          <a:xfrm>
            <a:off x="6292595" y="57354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3578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4969DA-C3E4-D745-B0C1-54E5270C0649}"/>
              </a:ext>
            </a:extLst>
          </p:cNvPr>
          <p:cNvSpPr>
            <a:spLocks noGrp="1"/>
          </p:cNvSpPr>
          <p:nvPr>
            <p:ph type="title"/>
          </p:nvPr>
        </p:nvSpPr>
        <p:spPr/>
        <p:txBody>
          <a:bodyPr/>
          <a:lstStyle/>
          <a:p>
            <a:r>
              <a:rPr lang="it-IT" dirty="0">
                <a:solidFill>
                  <a:srgbClr val="C00000"/>
                </a:solidFill>
              </a:rPr>
              <a:t>Rapporto sugli alunni con disabilità  maggio 2018 MIUR</a:t>
            </a:r>
          </a:p>
        </p:txBody>
      </p:sp>
      <p:sp>
        <p:nvSpPr>
          <p:cNvPr id="4" name="Segnaposto contenuto 3">
            <a:extLst>
              <a:ext uri="{FF2B5EF4-FFF2-40B4-BE49-F238E27FC236}">
                <a16:creationId xmlns:a16="http://schemas.microsoft.com/office/drawing/2014/main" id="{96918CCB-2966-774D-B502-F7AEF11A008C}"/>
              </a:ext>
            </a:extLst>
          </p:cNvPr>
          <p:cNvSpPr>
            <a:spLocks noGrp="1"/>
          </p:cNvSpPr>
          <p:nvPr>
            <p:ph idx="1"/>
          </p:nvPr>
        </p:nvSpPr>
        <p:spPr/>
        <p:txBody>
          <a:bodyPr/>
          <a:lstStyle/>
          <a:p>
            <a:pPr algn="just"/>
            <a:r>
              <a:rPr lang="it-IT" dirty="0">
                <a:solidFill>
                  <a:schemeClr val="accent1">
                    <a:lumMod val="75000"/>
                  </a:schemeClr>
                </a:solidFill>
              </a:rPr>
              <a:t>Evidenzia un processo di crescita dell’inclusione nella scuola italiana, riconducibile sia all’incremento delle certificazioni sia all’aumento del numero di insegnanti di sostegno.</a:t>
            </a:r>
          </a:p>
          <a:p>
            <a:pPr algn="just"/>
            <a:r>
              <a:rPr lang="it-IT" dirty="0" err="1">
                <a:solidFill>
                  <a:schemeClr val="accent1">
                    <a:lumMod val="75000"/>
                  </a:schemeClr>
                </a:solidFill>
              </a:rPr>
              <a:t>A.s.</a:t>
            </a:r>
            <a:r>
              <a:rPr lang="it-IT" dirty="0">
                <a:solidFill>
                  <a:schemeClr val="accent1">
                    <a:lumMod val="75000"/>
                  </a:schemeClr>
                </a:solidFill>
              </a:rPr>
              <a:t> </a:t>
            </a:r>
            <a:r>
              <a:rPr lang="it-IT" b="1" dirty="0">
                <a:solidFill>
                  <a:schemeClr val="accent1">
                    <a:lumMod val="75000"/>
                  </a:schemeClr>
                </a:solidFill>
              </a:rPr>
              <a:t>2004/05</a:t>
            </a:r>
            <a:r>
              <a:rPr lang="it-IT" dirty="0">
                <a:solidFill>
                  <a:schemeClr val="accent1">
                    <a:lumMod val="75000"/>
                  </a:schemeClr>
                </a:solidFill>
              </a:rPr>
              <a:t> la % degli alunni con disabilità certificata sul totale degli alunni frequentanti si attestava </a:t>
            </a:r>
            <a:r>
              <a:rPr lang="it-IT" b="1" dirty="0">
                <a:solidFill>
                  <a:srgbClr val="C00000"/>
                </a:solidFill>
              </a:rPr>
              <a:t>all’1,89%</a:t>
            </a:r>
          </a:p>
          <a:p>
            <a:pPr algn="just"/>
            <a:r>
              <a:rPr lang="it-IT" dirty="0" err="1">
                <a:solidFill>
                  <a:schemeClr val="accent1">
                    <a:lumMod val="75000"/>
                  </a:schemeClr>
                </a:solidFill>
              </a:rPr>
              <a:t>A.s.</a:t>
            </a:r>
            <a:r>
              <a:rPr lang="it-IT" dirty="0">
                <a:solidFill>
                  <a:schemeClr val="accent1">
                    <a:lumMod val="75000"/>
                  </a:schemeClr>
                </a:solidFill>
              </a:rPr>
              <a:t> 2012/13  al 2,5 %</a:t>
            </a:r>
          </a:p>
          <a:p>
            <a:pPr algn="just"/>
            <a:r>
              <a:rPr lang="it-IT" b="1" dirty="0">
                <a:solidFill>
                  <a:schemeClr val="accent1">
                    <a:lumMod val="75000"/>
                  </a:schemeClr>
                </a:solidFill>
              </a:rPr>
              <a:t>A.S. 2016/17 al </a:t>
            </a:r>
            <a:r>
              <a:rPr lang="it-IT" b="1" dirty="0">
                <a:solidFill>
                  <a:srgbClr val="C00000"/>
                </a:solidFill>
              </a:rPr>
              <a:t>2,92%</a:t>
            </a:r>
          </a:p>
          <a:p>
            <a:pPr algn="just"/>
            <a:r>
              <a:rPr lang="it-IT" dirty="0">
                <a:solidFill>
                  <a:schemeClr val="accent1">
                    <a:lumMod val="75000"/>
                  </a:schemeClr>
                </a:solidFill>
              </a:rPr>
              <a:t>I dati raccolti dal MIUR mostrano, per </a:t>
            </a:r>
            <a:r>
              <a:rPr lang="it-IT" b="1" dirty="0" err="1">
                <a:solidFill>
                  <a:srgbClr val="C00000"/>
                </a:solidFill>
              </a:rPr>
              <a:t>l’a.s.</a:t>
            </a:r>
            <a:r>
              <a:rPr lang="it-IT" b="1" dirty="0">
                <a:solidFill>
                  <a:srgbClr val="C00000"/>
                </a:solidFill>
              </a:rPr>
              <a:t> 2016/17</a:t>
            </a:r>
            <a:r>
              <a:rPr lang="it-IT" dirty="0">
                <a:solidFill>
                  <a:schemeClr val="accent1">
                    <a:lumMod val="75000"/>
                  </a:schemeClr>
                </a:solidFill>
              </a:rPr>
              <a:t>, come il </a:t>
            </a:r>
            <a:r>
              <a:rPr lang="it-IT" b="1" dirty="0">
                <a:solidFill>
                  <a:srgbClr val="C00000"/>
                </a:solidFill>
              </a:rPr>
              <a:t>totale degli alunni con disabilità</a:t>
            </a:r>
            <a:r>
              <a:rPr lang="it-IT" dirty="0">
                <a:solidFill>
                  <a:schemeClr val="accent1">
                    <a:lumMod val="75000"/>
                  </a:schemeClr>
                </a:solidFill>
              </a:rPr>
              <a:t> sia </a:t>
            </a:r>
            <a:r>
              <a:rPr lang="it-IT" b="1" dirty="0">
                <a:solidFill>
                  <a:srgbClr val="C00000"/>
                </a:solidFill>
              </a:rPr>
              <a:t>cresciuto dell’8,3%</a:t>
            </a:r>
            <a:r>
              <a:rPr lang="it-IT" dirty="0">
                <a:solidFill>
                  <a:schemeClr val="accent1">
                    <a:lumMod val="75000"/>
                  </a:schemeClr>
                </a:solidFill>
              </a:rPr>
              <a:t> rispetto </a:t>
            </a:r>
            <a:r>
              <a:rPr lang="it-IT" dirty="0" err="1">
                <a:solidFill>
                  <a:schemeClr val="accent1">
                    <a:lumMod val="75000"/>
                  </a:schemeClr>
                </a:solidFill>
              </a:rPr>
              <a:t>all’a.s.</a:t>
            </a:r>
            <a:r>
              <a:rPr lang="it-IT" dirty="0">
                <a:solidFill>
                  <a:schemeClr val="accent1">
                    <a:lumMod val="75000"/>
                  </a:schemeClr>
                </a:solidFill>
              </a:rPr>
              <a:t> 2014/15 pur in presenza di una </a:t>
            </a:r>
            <a:r>
              <a:rPr lang="it-IT" b="1" dirty="0">
                <a:solidFill>
                  <a:srgbClr val="C00000"/>
                </a:solidFill>
              </a:rPr>
              <a:t>diminuzione complessiva  dell’1,6%</a:t>
            </a:r>
            <a:r>
              <a:rPr lang="it-IT" dirty="0">
                <a:solidFill>
                  <a:schemeClr val="accent1">
                    <a:lumMod val="75000"/>
                  </a:schemeClr>
                </a:solidFill>
              </a:rPr>
              <a:t>, nell’ultimo biennio, del </a:t>
            </a:r>
            <a:r>
              <a:rPr lang="it-IT" b="1" dirty="0">
                <a:solidFill>
                  <a:srgbClr val="C00000"/>
                </a:solidFill>
              </a:rPr>
              <a:t>totale degli alunni frequentanti le scuole italiane.</a:t>
            </a:r>
          </a:p>
        </p:txBody>
      </p:sp>
      <p:sp>
        <p:nvSpPr>
          <p:cNvPr id="3" name="Segnaposto numero diapositiva 2">
            <a:extLst>
              <a:ext uri="{FF2B5EF4-FFF2-40B4-BE49-F238E27FC236}">
                <a16:creationId xmlns:a16="http://schemas.microsoft.com/office/drawing/2014/main" id="{C66B87D9-6CC1-4645-8D90-F539AE661958}"/>
              </a:ext>
            </a:extLst>
          </p:cNvPr>
          <p:cNvSpPr>
            <a:spLocks noGrp="1"/>
          </p:cNvSpPr>
          <p:nvPr>
            <p:ph type="sldNum" sz="quarter" idx="12"/>
          </p:nvPr>
        </p:nvSpPr>
        <p:spPr/>
        <p:txBody>
          <a:bodyPr/>
          <a:lstStyle/>
          <a:p>
            <a:fld id="{86CB4B4D-7CA3-9044-876B-883B54F8677D}" type="slidenum">
              <a:rPr lang="it-IT" smtClean="0"/>
              <a:t>12</a:t>
            </a:fld>
            <a:endParaRPr lang="it-IT"/>
          </a:p>
        </p:txBody>
      </p:sp>
    </p:spTree>
    <p:extLst>
      <p:ext uri="{BB962C8B-B14F-4D97-AF65-F5344CB8AC3E}">
        <p14:creationId xmlns:p14="http://schemas.microsoft.com/office/powerpoint/2010/main" val="260001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AE336C-4BC4-5A4E-8E1C-D8CCA1584267}"/>
              </a:ext>
            </a:extLst>
          </p:cNvPr>
          <p:cNvSpPr>
            <a:spLocks noGrp="1"/>
          </p:cNvSpPr>
          <p:nvPr>
            <p:ph type="title"/>
          </p:nvPr>
        </p:nvSpPr>
        <p:spPr/>
        <p:txBody>
          <a:bodyPr/>
          <a:lstStyle/>
          <a:p>
            <a:r>
              <a:rPr lang="it-IT" dirty="0">
                <a:solidFill>
                  <a:srgbClr val="C00000"/>
                </a:solidFill>
              </a:rPr>
              <a:t>Gli attori della scuola inclusiva</a:t>
            </a:r>
          </a:p>
        </p:txBody>
      </p:sp>
      <p:sp>
        <p:nvSpPr>
          <p:cNvPr id="3" name="Segnaposto contenuto 2">
            <a:extLst>
              <a:ext uri="{FF2B5EF4-FFF2-40B4-BE49-F238E27FC236}">
                <a16:creationId xmlns:a16="http://schemas.microsoft.com/office/drawing/2014/main" id="{91CC9F16-2460-E144-9665-8050CC21FE5C}"/>
              </a:ext>
            </a:extLst>
          </p:cNvPr>
          <p:cNvSpPr>
            <a:spLocks noGrp="1"/>
          </p:cNvSpPr>
          <p:nvPr>
            <p:ph idx="1"/>
          </p:nvPr>
        </p:nvSpPr>
        <p:spPr>
          <a:xfrm>
            <a:off x="1189092" y="2643705"/>
            <a:ext cx="10728961" cy="5722112"/>
          </a:xfrm>
        </p:spPr>
        <p:txBody>
          <a:bodyPr/>
          <a:lstStyle/>
          <a:p>
            <a:endParaRPr lang="it-IT" sz="3200" b="1" dirty="0">
              <a:solidFill>
                <a:srgbClr val="C00000"/>
              </a:solidFill>
            </a:endParaRPr>
          </a:p>
          <a:p>
            <a:pPr algn="just"/>
            <a:r>
              <a:rPr lang="it-IT" sz="4000" b="1" dirty="0">
                <a:solidFill>
                  <a:srgbClr val="C00000"/>
                </a:solidFill>
              </a:rPr>
              <a:t>L’inclusione</a:t>
            </a:r>
            <a:r>
              <a:rPr lang="it-IT" sz="4000" dirty="0">
                <a:solidFill>
                  <a:schemeClr val="accent1">
                    <a:lumMod val="75000"/>
                  </a:schemeClr>
                </a:solidFill>
              </a:rPr>
              <a:t> è questione che </a:t>
            </a:r>
            <a:r>
              <a:rPr lang="it-IT" sz="4000" b="1" dirty="0">
                <a:solidFill>
                  <a:srgbClr val="C00000"/>
                </a:solidFill>
              </a:rPr>
              <a:t>riguarda ed interpella tutto il sistema scuola, </a:t>
            </a:r>
            <a:r>
              <a:rPr lang="it-IT" sz="4000" dirty="0">
                <a:solidFill>
                  <a:schemeClr val="accent1">
                    <a:lumMod val="75000"/>
                  </a:schemeClr>
                </a:solidFill>
              </a:rPr>
              <a:t>che </a:t>
            </a:r>
            <a:r>
              <a:rPr lang="it-IT" sz="4000" b="1" dirty="0">
                <a:solidFill>
                  <a:srgbClr val="C00000"/>
                </a:solidFill>
              </a:rPr>
              <a:t>nel suo insieme </a:t>
            </a:r>
            <a:r>
              <a:rPr lang="it-IT" sz="4000" dirty="0">
                <a:solidFill>
                  <a:schemeClr val="accent1">
                    <a:lumMod val="75000"/>
                  </a:schemeClr>
                </a:solidFill>
              </a:rPr>
              <a:t>è chiamato a </a:t>
            </a:r>
            <a:r>
              <a:rPr lang="it-IT" sz="4000" b="1" dirty="0">
                <a:solidFill>
                  <a:srgbClr val="FF0000"/>
                </a:solidFill>
              </a:rPr>
              <a:t>promuovere</a:t>
            </a:r>
            <a:r>
              <a:rPr lang="it-IT" sz="4000" dirty="0">
                <a:solidFill>
                  <a:srgbClr val="FF0000"/>
                </a:solidFill>
              </a:rPr>
              <a:t> lo </a:t>
            </a:r>
            <a:r>
              <a:rPr lang="it-IT" sz="4000" b="1" dirty="0">
                <a:solidFill>
                  <a:srgbClr val="FF0000"/>
                </a:solidFill>
              </a:rPr>
              <a:t>sviluppo di culture</a:t>
            </a:r>
            <a:r>
              <a:rPr lang="it-IT" sz="4000" dirty="0">
                <a:solidFill>
                  <a:srgbClr val="FF0000"/>
                </a:solidFill>
              </a:rPr>
              <a:t>, </a:t>
            </a:r>
            <a:r>
              <a:rPr lang="it-IT" sz="4000" b="1" dirty="0">
                <a:solidFill>
                  <a:srgbClr val="FF0000"/>
                </a:solidFill>
              </a:rPr>
              <a:t>politiche e pratiche di inclusione </a:t>
            </a:r>
            <a:r>
              <a:rPr lang="it-IT" sz="4000" dirty="0">
                <a:solidFill>
                  <a:schemeClr val="accent1">
                    <a:lumMod val="75000"/>
                  </a:schemeClr>
                </a:solidFill>
              </a:rPr>
              <a:t>(</a:t>
            </a:r>
            <a:r>
              <a:rPr lang="it-IT" sz="4000" dirty="0" err="1">
                <a:solidFill>
                  <a:schemeClr val="accent1">
                    <a:lumMod val="75000"/>
                  </a:schemeClr>
                </a:solidFill>
              </a:rPr>
              <a:t>Booth</a:t>
            </a:r>
            <a:r>
              <a:rPr lang="it-IT" sz="4000" dirty="0">
                <a:solidFill>
                  <a:schemeClr val="accent1">
                    <a:lumMod val="75000"/>
                  </a:schemeClr>
                </a:solidFill>
              </a:rPr>
              <a:t>, </a:t>
            </a:r>
            <a:r>
              <a:rPr lang="it-IT" sz="4000" dirty="0" err="1">
                <a:solidFill>
                  <a:schemeClr val="accent1">
                    <a:lumMod val="75000"/>
                  </a:schemeClr>
                </a:solidFill>
              </a:rPr>
              <a:t>Ainscow</a:t>
            </a:r>
            <a:r>
              <a:rPr lang="it-IT" sz="4000" dirty="0">
                <a:solidFill>
                  <a:schemeClr val="accent1">
                    <a:lumMod val="75000"/>
                  </a:schemeClr>
                </a:solidFill>
              </a:rPr>
              <a:t>, 2014) per la generalità  di tutte le componenti che ne fanno parte.</a:t>
            </a:r>
          </a:p>
          <a:p>
            <a:endParaRPr lang="it-IT" dirty="0"/>
          </a:p>
        </p:txBody>
      </p:sp>
      <p:sp>
        <p:nvSpPr>
          <p:cNvPr id="4" name="Segnaposto numero diapositiva 3">
            <a:extLst>
              <a:ext uri="{FF2B5EF4-FFF2-40B4-BE49-F238E27FC236}">
                <a16:creationId xmlns:a16="http://schemas.microsoft.com/office/drawing/2014/main" id="{E36CD36F-FF65-AF46-A795-E6521ED24E3D}"/>
              </a:ext>
            </a:extLst>
          </p:cNvPr>
          <p:cNvSpPr>
            <a:spLocks noGrp="1"/>
          </p:cNvSpPr>
          <p:nvPr>
            <p:ph type="sldNum" sz="quarter" idx="12"/>
          </p:nvPr>
        </p:nvSpPr>
        <p:spPr/>
        <p:txBody>
          <a:bodyPr/>
          <a:lstStyle/>
          <a:p>
            <a:fld id="{86CB4B4D-7CA3-9044-876B-883B54F8677D}" type="slidenum">
              <a:rPr lang="nb-NO" smtClean="0"/>
              <a:t>13</a:t>
            </a:fld>
            <a:endParaRPr lang="nb-NO"/>
          </a:p>
        </p:txBody>
      </p:sp>
    </p:spTree>
    <p:extLst>
      <p:ext uri="{BB962C8B-B14F-4D97-AF65-F5344CB8AC3E}">
        <p14:creationId xmlns:p14="http://schemas.microsoft.com/office/powerpoint/2010/main" val="272921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81444A-B34A-8040-B968-2FFE0B81E915}"/>
              </a:ext>
            </a:extLst>
          </p:cNvPr>
          <p:cNvSpPr>
            <a:spLocks noGrp="1"/>
          </p:cNvSpPr>
          <p:nvPr>
            <p:ph type="title"/>
          </p:nvPr>
        </p:nvSpPr>
        <p:spPr>
          <a:xfrm>
            <a:off x="1469012" y="388954"/>
            <a:ext cx="10728960" cy="2063299"/>
          </a:xfrm>
        </p:spPr>
        <p:txBody>
          <a:bodyPr/>
          <a:lstStyle/>
          <a:p>
            <a:r>
              <a:rPr lang="it-IT" dirty="0">
                <a:solidFill>
                  <a:srgbClr val="C00000"/>
                </a:solidFill>
              </a:rPr>
              <a:t>Gli attori della scuola inclusiva rispetto al PEI</a:t>
            </a:r>
          </a:p>
        </p:txBody>
      </p:sp>
      <p:sp>
        <p:nvSpPr>
          <p:cNvPr id="3" name="Segnaposto contenuto 2">
            <a:extLst>
              <a:ext uri="{FF2B5EF4-FFF2-40B4-BE49-F238E27FC236}">
                <a16:creationId xmlns:a16="http://schemas.microsoft.com/office/drawing/2014/main" id="{9A655FAE-9267-C042-AE14-0C858244943A}"/>
              </a:ext>
            </a:extLst>
          </p:cNvPr>
          <p:cNvSpPr>
            <a:spLocks noGrp="1"/>
          </p:cNvSpPr>
          <p:nvPr>
            <p:ph idx="1"/>
          </p:nvPr>
        </p:nvSpPr>
        <p:spPr/>
        <p:txBody>
          <a:bodyPr>
            <a:normAutofit/>
          </a:bodyPr>
          <a:lstStyle/>
          <a:p>
            <a:pPr marL="0" indent="0" algn="ctr">
              <a:buNone/>
            </a:pPr>
            <a:endParaRPr lang="it-IT" sz="3900" dirty="0">
              <a:solidFill>
                <a:schemeClr val="accent1">
                  <a:lumMod val="75000"/>
                </a:schemeClr>
              </a:solidFill>
            </a:endParaRPr>
          </a:p>
          <a:p>
            <a:pPr algn="just"/>
            <a:r>
              <a:rPr lang="it-IT" sz="3900" dirty="0">
                <a:solidFill>
                  <a:schemeClr val="accent1">
                    <a:lumMod val="75000"/>
                  </a:schemeClr>
                </a:solidFill>
              </a:rPr>
              <a:t>Le </a:t>
            </a:r>
            <a:r>
              <a:rPr lang="it-IT" sz="3900" b="1" dirty="0">
                <a:solidFill>
                  <a:srgbClr val="C00000"/>
                </a:solidFill>
              </a:rPr>
              <a:t>conoscenze e competenze </a:t>
            </a:r>
            <a:r>
              <a:rPr lang="it-IT" sz="3900" dirty="0">
                <a:solidFill>
                  <a:schemeClr val="accent1">
                    <a:lumMod val="75000"/>
                  </a:schemeClr>
                </a:solidFill>
              </a:rPr>
              <a:t>necessarie per la progettazione e realizzazione del Piano Educativo individualizzato </a:t>
            </a:r>
            <a:r>
              <a:rPr lang="it-IT" sz="3900" b="1" dirty="0">
                <a:solidFill>
                  <a:srgbClr val="C00000"/>
                </a:solidFill>
              </a:rPr>
              <a:t>non sono appannaggio esclusivo </a:t>
            </a:r>
            <a:r>
              <a:rPr lang="it-IT" sz="3900" dirty="0">
                <a:solidFill>
                  <a:schemeClr val="accent1">
                    <a:lumMod val="75000"/>
                  </a:schemeClr>
                </a:solidFill>
              </a:rPr>
              <a:t>del repertorio formativo destinato agli </a:t>
            </a:r>
            <a:r>
              <a:rPr lang="it-IT" sz="3900" b="1" dirty="0">
                <a:solidFill>
                  <a:srgbClr val="C00000"/>
                </a:solidFill>
              </a:rPr>
              <a:t>insegnanti specializzati per il sostegno</a:t>
            </a:r>
            <a:r>
              <a:rPr lang="it-IT" sz="3900" b="1" dirty="0">
                <a:solidFill>
                  <a:schemeClr val="accent1">
                    <a:lumMod val="75000"/>
                  </a:schemeClr>
                </a:solidFill>
              </a:rPr>
              <a:t>, ma riguardano </a:t>
            </a:r>
            <a:r>
              <a:rPr lang="it-IT" sz="4000" b="1" dirty="0">
                <a:solidFill>
                  <a:srgbClr val="C00000"/>
                </a:solidFill>
              </a:rPr>
              <a:t>tutti gli insegnanti.</a:t>
            </a:r>
            <a:endParaRPr lang="it-IT" sz="3900" dirty="0">
              <a:solidFill>
                <a:schemeClr val="accent1">
                  <a:lumMod val="75000"/>
                </a:schemeClr>
              </a:solidFill>
            </a:endParaRPr>
          </a:p>
        </p:txBody>
      </p:sp>
      <p:sp>
        <p:nvSpPr>
          <p:cNvPr id="4" name="Segnaposto numero diapositiva 3">
            <a:extLst>
              <a:ext uri="{FF2B5EF4-FFF2-40B4-BE49-F238E27FC236}">
                <a16:creationId xmlns:a16="http://schemas.microsoft.com/office/drawing/2014/main" id="{999FE7AA-00D0-5C40-8C53-32EBD2F20D1F}"/>
              </a:ext>
            </a:extLst>
          </p:cNvPr>
          <p:cNvSpPr>
            <a:spLocks noGrp="1"/>
          </p:cNvSpPr>
          <p:nvPr>
            <p:ph type="sldNum" sz="quarter" idx="12"/>
          </p:nvPr>
        </p:nvSpPr>
        <p:spPr/>
        <p:txBody>
          <a:bodyPr/>
          <a:lstStyle/>
          <a:p>
            <a:fld id="{86CB4B4D-7CA3-9044-876B-883B54F8677D}" type="slidenum">
              <a:rPr lang="nb-NO" smtClean="0"/>
              <a:t>14</a:t>
            </a:fld>
            <a:endParaRPr lang="nb-NO"/>
          </a:p>
        </p:txBody>
      </p:sp>
    </p:spTree>
    <p:extLst>
      <p:ext uri="{BB962C8B-B14F-4D97-AF65-F5344CB8AC3E}">
        <p14:creationId xmlns:p14="http://schemas.microsoft.com/office/powerpoint/2010/main" val="115723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A8E591-4BD8-4C44-877D-055C33DB445D}"/>
              </a:ext>
            </a:extLst>
          </p:cNvPr>
          <p:cNvSpPr>
            <a:spLocks noGrp="1"/>
          </p:cNvSpPr>
          <p:nvPr>
            <p:ph type="title"/>
          </p:nvPr>
        </p:nvSpPr>
        <p:spPr/>
        <p:txBody>
          <a:bodyPr/>
          <a:lstStyle/>
          <a:p>
            <a:r>
              <a:rPr lang="it-IT" dirty="0">
                <a:solidFill>
                  <a:srgbClr val="C00000"/>
                </a:solidFill>
              </a:rPr>
              <a:t>Parole chiave</a:t>
            </a:r>
          </a:p>
        </p:txBody>
      </p:sp>
      <p:graphicFrame>
        <p:nvGraphicFramePr>
          <p:cNvPr id="6" name="Segnaposto contenuto 5">
            <a:extLst>
              <a:ext uri="{FF2B5EF4-FFF2-40B4-BE49-F238E27FC236}">
                <a16:creationId xmlns:a16="http://schemas.microsoft.com/office/drawing/2014/main" id="{631D4478-975E-F549-A98C-D1CEFF9DB9C7}"/>
              </a:ext>
            </a:extLst>
          </p:cNvPr>
          <p:cNvGraphicFramePr>
            <a:graphicFrameLocks noGrp="1"/>
          </p:cNvGraphicFramePr>
          <p:nvPr>
            <p:ph idx="1"/>
            <p:extLst>
              <p:ext uri="{D42A27DB-BD31-4B8C-83A1-F6EECF244321}">
                <p14:modId xmlns:p14="http://schemas.microsoft.com/office/powerpoint/2010/main" val="3921491855"/>
              </p:ext>
            </p:extLst>
          </p:nvPr>
        </p:nvGraphicFramePr>
        <p:xfrm>
          <a:off x="1170431" y="2625044"/>
          <a:ext cx="10728961" cy="57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2E485E45-75E2-9547-BF30-00A4AE14A9BF}"/>
              </a:ext>
            </a:extLst>
          </p:cNvPr>
          <p:cNvSpPr>
            <a:spLocks noGrp="1"/>
          </p:cNvSpPr>
          <p:nvPr>
            <p:ph type="sldNum" sz="quarter" idx="12"/>
          </p:nvPr>
        </p:nvSpPr>
        <p:spPr/>
        <p:txBody>
          <a:bodyPr/>
          <a:lstStyle/>
          <a:p>
            <a:fld id="{86CB4B4D-7CA3-9044-876B-883B54F8677D}" type="slidenum">
              <a:rPr lang="nb-NO" smtClean="0"/>
              <a:t>15</a:t>
            </a:fld>
            <a:endParaRPr lang="nb-NO"/>
          </a:p>
        </p:txBody>
      </p:sp>
    </p:spTree>
    <p:extLst>
      <p:ext uri="{BB962C8B-B14F-4D97-AF65-F5344CB8AC3E}">
        <p14:creationId xmlns:p14="http://schemas.microsoft.com/office/powerpoint/2010/main" val="114478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94C16B-7751-C548-940C-289E6AE8E082}"/>
              </a:ext>
            </a:extLst>
          </p:cNvPr>
          <p:cNvSpPr>
            <a:spLocks noGrp="1"/>
          </p:cNvSpPr>
          <p:nvPr>
            <p:ph type="title"/>
          </p:nvPr>
        </p:nvSpPr>
        <p:spPr/>
        <p:txBody>
          <a:bodyPr>
            <a:normAutofit/>
          </a:bodyPr>
          <a:lstStyle/>
          <a:p>
            <a:r>
              <a:rPr lang="it-IT" sz="5400" dirty="0">
                <a:solidFill>
                  <a:srgbClr val="C00000"/>
                </a:solidFill>
              </a:rPr>
              <a:t>Contitolarità e non contrapposizione</a:t>
            </a:r>
          </a:p>
        </p:txBody>
      </p:sp>
      <p:graphicFrame>
        <p:nvGraphicFramePr>
          <p:cNvPr id="5" name="Segnaposto contenuto 4">
            <a:extLst>
              <a:ext uri="{FF2B5EF4-FFF2-40B4-BE49-F238E27FC236}">
                <a16:creationId xmlns:a16="http://schemas.microsoft.com/office/drawing/2014/main" id="{35B5221A-5EF4-DB48-B4F8-495C246B6DFE}"/>
              </a:ext>
            </a:extLst>
          </p:cNvPr>
          <p:cNvGraphicFramePr>
            <a:graphicFrameLocks noGrp="1"/>
          </p:cNvGraphicFramePr>
          <p:nvPr>
            <p:ph idx="1"/>
            <p:extLst>
              <p:ext uri="{D42A27DB-BD31-4B8C-83A1-F6EECF244321}">
                <p14:modId xmlns:p14="http://schemas.microsoft.com/office/powerpoint/2010/main" val="3172024843"/>
              </p:ext>
            </p:extLst>
          </p:nvPr>
        </p:nvGraphicFramePr>
        <p:xfrm>
          <a:off x="1170431" y="2625044"/>
          <a:ext cx="10728961" cy="57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37AB392D-AF1A-3940-9CD0-89F638EC6C96}"/>
              </a:ext>
            </a:extLst>
          </p:cNvPr>
          <p:cNvSpPr>
            <a:spLocks noGrp="1"/>
          </p:cNvSpPr>
          <p:nvPr>
            <p:ph type="sldNum" sz="quarter" idx="12"/>
          </p:nvPr>
        </p:nvSpPr>
        <p:spPr/>
        <p:txBody>
          <a:bodyPr/>
          <a:lstStyle/>
          <a:p>
            <a:fld id="{86CB4B4D-7CA3-9044-876B-883B54F8677D}" type="slidenum">
              <a:rPr lang="nb-NO" smtClean="0"/>
              <a:t>16</a:t>
            </a:fld>
            <a:endParaRPr lang="nb-NO"/>
          </a:p>
        </p:txBody>
      </p:sp>
    </p:spTree>
    <p:extLst>
      <p:ext uri="{BB962C8B-B14F-4D97-AF65-F5344CB8AC3E}">
        <p14:creationId xmlns:p14="http://schemas.microsoft.com/office/powerpoint/2010/main" val="398667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D32B79-2FB1-AF42-8435-4A54635ACD27}"/>
              </a:ext>
            </a:extLst>
          </p:cNvPr>
          <p:cNvSpPr>
            <a:spLocks noGrp="1"/>
          </p:cNvSpPr>
          <p:nvPr>
            <p:ph type="title"/>
          </p:nvPr>
        </p:nvSpPr>
        <p:spPr/>
        <p:txBody>
          <a:bodyPr/>
          <a:lstStyle/>
          <a:p>
            <a:r>
              <a:rPr lang="it-IT" dirty="0">
                <a:solidFill>
                  <a:srgbClr val="C00000"/>
                </a:solidFill>
              </a:rPr>
              <a:t>L’insegnante di sostegno</a:t>
            </a:r>
          </a:p>
        </p:txBody>
      </p:sp>
      <p:sp>
        <p:nvSpPr>
          <p:cNvPr id="3" name="Segnaposto testo 2">
            <a:extLst>
              <a:ext uri="{FF2B5EF4-FFF2-40B4-BE49-F238E27FC236}">
                <a16:creationId xmlns:a16="http://schemas.microsoft.com/office/drawing/2014/main" id="{37C4EA42-A056-B544-AF9C-D58C721E3B1D}"/>
              </a:ext>
            </a:extLst>
          </p:cNvPr>
          <p:cNvSpPr>
            <a:spLocks noGrp="1"/>
          </p:cNvSpPr>
          <p:nvPr>
            <p:ph type="body" idx="1"/>
          </p:nvPr>
        </p:nvSpPr>
        <p:spPr>
          <a:xfrm>
            <a:off x="1170431" y="2625044"/>
            <a:ext cx="10728961" cy="6562208"/>
          </a:xfrm>
        </p:spPr>
        <p:txBody>
          <a:bodyPr>
            <a:normAutofit fontScale="85000" lnSpcReduction="20000"/>
          </a:bodyPr>
          <a:lstStyle/>
          <a:p>
            <a:r>
              <a:rPr lang="it-IT" sz="4000" i="1" dirty="0">
                <a:solidFill>
                  <a:schemeClr val="accent1">
                    <a:lumMod val="75000"/>
                  </a:schemeClr>
                </a:solidFill>
              </a:rPr>
              <a:t>La figura e il ruolo dell’insegnante di sostegno è fondamentale per </a:t>
            </a:r>
            <a:r>
              <a:rPr lang="it-IT" sz="4000" b="1" i="1" dirty="0">
                <a:solidFill>
                  <a:schemeClr val="accent1">
                    <a:lumMod val="75000"/>
                  </a:schemeClr>
                </a:solidFill>
              </a:rPr>
              <a:t>assicurare</a:t>
            </a:r>
            <a:r>
              <a:rPr lang="it-IT" sz="4000" i="1" dirty="0">
                <a:solidFill>
                  <a:schemeClr val="accent1">
                    <a:lumMod val="75000"/>
                  </a:schemeClr>
                </a:solidFill>
              </a:rPr>
              <a:t> una </a:t>
            </a:r>
            <a:r>
              <a:rPr lang="it-IT" sz="4000" b="1" i="1" dirty="0">
                <a:solidFill>
                  <a:srgbClr val="C00000"/>
                </a:solidFill>
              </a:rPr>
              <a:t>concreta attivazione </a:t>
            </a:r>
            <a:r>
              <a:rPr lang="it-IT" sz="4000" i="1" dirty="0">
                <a:solidFill>
                  <a:schemeClr val="accent1">
                    <a:lumMod val="75000"/>
                  </a:schemeClr>
                </a:solidFill>
              </a:rPr>
              <a:t>e </a:t>
            </a:r>
            <a:r>
              <a:rPr lang="it-IT" sz="4000" b="1" i="1" dirty="0">
                <a:solidFill>
                  <a:srgbClr val="C00000"/>
                </a:solidFill>
              </a:rPr>
              <a:t>raccordo</a:t>
            </a:r>
            <a:r>
              <a:rPr lang="it-IT" sz="4000" i="1" dirty="0">
                <a:solidFill>
                  <a:srgbClr val="C00000"/>
                </a:solidFill>
              </a:rPr>
              <a:t> </a:t>
            </a:r>
            <a:r>
              <a:rPr lang="it-IT" sz="4000" i="1" dirty="0">
                <a:solidFill>
                  <a:schemeClr val="accent1">
                    <a:lumMod val="75000"/>
                  </a:schemeClr>
                </a:solidFill>
              </a:rPr>
              <a:t>della </a:t>
            </a:r>
            <a:r>
              <a:rPr lang="it-IT" sz="4000" b="1" i="1" dirty="0">
                <a:solidFill>
                  <a:srgbClr val="C00000"/>
                </a:solidFill>
              </a:rPr>
              <a:t>rete di supporto alle politiche inclusive </a:t>
            </a:r>
            <a:r>
              <a:rPr lang="it-IT" sz="4000" i="1" dirty="0">
                <a:solidFill>
                  <a:schemeClr val="accent1">
                    <a:lumMod val="75000"/>
                  </a:schemeClr>
                </a:solidFill>
              </a:rPr>
              <a:t>e per </a:t>
            </a:r>
            <a:r>
              <a:rPr lang="it-IT" sz="4000" b="1" i="1" dirty="0">
                <a:solidFill>
                  <a:schemeClr val="accent1">
                    <a:lumMod val="75000"/>
                  </a:schemeClr>
                </a:solidFill>
              </a:rPr>
              <a:t>assicurare</a:t>
            </a:r>
            <a:r>
              <a:rPr lang="it-IT" sz="4000" i="1" dirty="0">
                <a:solidFill>
                  <a:schemeClr val="accent1">
                    <a:lumMod val="75000"/>
                  </a:schemeClr>
                </a:solidFill>
              </a:rPr>
              <a:t> quel </a:t>
            </a:r>
            <a:r>
              <a:rPr lang="it-IT" sz="4000" b="1" i="1" dirty="0">
                <a:solidFill>
                  <a:srgbClr val="C00000"/>
                </a:solidFill>
              </a:rPr>
              <a:t>bagaglio di competenze di didattica speciale</a:t>
            </a:r>
            <a:r>
              <a:rPr lang="it-IT" sz="4000" i="1" dirty="0">
                <a:solidFill>
                  <a:schemeClr val="accent1">
                    <a:lumMod val="75000"/>
                  </a:schemeClr>
                </a:solidFill>
              </a:rPr>
              <a:t>, che non possono certo venire meno in una prospettiva inclusiva. </a:t>
            </a:r>
          </a:p>
          <a:p>
            <a:r>
              <a:rPr lang="it-IT" sz="4000" i="1" dirty="0">
                <a:solidFill>
                  <a:schemeClr val="accent1">
                    <a:lumMod val="75000"/>
                  </a:schemeClr>
                </a:solidFill>
              </a:rPr>
              <a:t>Pensare </a:t>
            </a:r>
            <a:r>
              <a:rPr lang="it-IT" sz="4000" i="1" dirty="0">
                <a:solidFill>
                  <a:srgbClr val="C00000"/>
                </a:solidFill>
              </a:rPr>
              <a:t>all’insegnante di sostegno </a:t>
            </a:r>
            <a:r>
              <a:rPr lang="it-IT" sz="4000" i="1" dirty="0">
                <a:solidFill>
                  <a:schemeClr val="accent1">
                    <a:lumMod val="75000"/>
                  </a:schemeClr>
                </a:solidFill>
              </a:rPr>
              <a:t>come </a:t>
            </a:r>
            <a:r>
              <a:rPr lang="it-IT" sz="4000" b="1" i="1" dirty="0">
                <a:solidFill>
                  <a:srgbClr val="C00000"/>
                </a:solidFill>
              </a:rPr>
              <a:t>figura di sistema non significa delegare </a:t>
            </a:r>
            <a:r>
              <a:rPr lang="it-IT" sz="4000" i="1" dirty="0">
                <a:solidFill>
                  <a:schemeClr val="accent1">
                    <a:lumMod val="75000"/>
                  </a:schemeClr>
                </a:solidFill>
              </a:rPr>
              <a:t>a lui </a:t>
            </a:r>
            <a:r>
              <a:rPr lang="it-IT" sz="4000" i="1" dirty="0">
                <a:solidFill>
                  <a:srgbClr val="C00000"/>
                </a:solidFill>
              </a:rPr>
              <a:t>tutti i compiti connessi alla formazione degli allievi con disabilità </a:t>
            </a:r>
            <a:r>
              <a:rPr lang="it-IT" sz="4000" i="1" dirty="0">
                <a:solidFill>
                  <a:schemeClr val="accent1">
                    <a:lumMod val="75000"/>
                  </a:schemeClr>
                </a:solidFill>
              </a:rPr>
              <a:t>o semplicemente allargare il suo intervento anche agli allievi con altri bisogni educativi speciali. Al contrario, conferirgli la </a:t>
            </a:r>
            <a:r>
              <a:rPr lang="it-IT" sz="4000" b="1" i="1" dirty="0">
                <a:solidFill>
                  <a:srgbClr val="C00000"/>
                </a:solidFill>
              </a:rPr>
              <a:t>funzione di perno della rete dei sostegni attivati </a:t>
            </a:r>
            <a:r>
              <a:rPr lang="it-IT" sz="4000" i="1" dirty="0">
                <a:solidFill>
                  <a:schemeClr val="accent1">
                    <a:lumMod val="75000"/>
                  </a:schemeClr>
                </a:solidFill>
              </a:rPr>
              <a:t>in specifiche classi, rappresenta </a:t>
            </a:r>
            <a:r>
              <a:rPr lang="it-IT" sz="4000" b="1" i="1" dirty="0">
                <a:solidFill>
                  <a:srgbClr val="C00000"/>
                </a:solidFill>
              </a:rPr>
              <a:t>un’esaltazione del suo ruolo </a:t>
            </a:r>
            <a:r>
              <a:rPr lang="it-IT" sz="4000" i="1" dirty="0">
                <a:solidFill>
                  <a:schemeClr val="accent1">
                    <a:lumMod val="75000"/>
                  </a:schemeClr>
                </a:solidFill>
              </a:rPr>
              <a:t>nella prospettiva contestuale, del coinvolgimento di altre agenzie e delle famiglie, nel </a:t>
            </a:r>
            <a:r>
              <a:rPr lang="it-IT" sz="4000" b="1" i="1" dirty="0">
                <a:solidFill>
                  <a:srgbClr val="C00000"/>
                </a:solidFill>
              </a:rPr>
              <a:t>coordinamento e regolazione del progetto di vita </a:t>
            </a:r>
            <a:r>
              <a:rPr lang="it-IT" sz="4000" i="1" dirty="0">
                <a:solidFill>
                  <a:schemeClr val="accent1">
                    <a:lumMod val="75000"/>
                  </a:schemeClr>
                </a:solidFill>
              </a:rPr>
              <a:t>e del piano annuale per l’inclusione. </a:t>
            </a:r>
            <a:r>
              <a:rPr lang="it-IT" sz="3300" i="1" dirty="0">
                <a:solidFill>
                  <a:srgbClr val="C00000"/>
                </a:solidFill>
              </a:rPr>
              <a:t>L. </a:t>
            </a:r>
            <a:r>
              <a:rPr lang="it-IT" sz="3300" i="1" dirty="0" err="1">
                <a:solidFill>
                  <a:srgbClr val="C00000"/>
                </a:solidFill>
              </a:rPr>
              <a:t>Cottini</a:t>
            </a:r>
            <a:endParaRPr lang="it-IT" sz="3400" i="1" dirty="0">
              <a:solidFill>
                <a:srgbClr val="C00000"/>
              </a:solidFill>
            </a:endParaRPr>
          </a:p>
          <a:p>
            <a:endParaRPr lang="it-IT" dirty="0"/>
          </a:p>
          <a:p>
            <a:endParaRPr lang="it-IT" dirty="0"/>
          </a:p>
          <a:p>
            <a:endParaRPr lang="it-IT" dirty="0"/>
          </a:p>
          <a:p>
            <a:endParaRPr lang="it-IT" dirty="0"/>
          </a:p>
        </p:txBody>
      </p:sp>
      <p:sp>
        <p:nvSpPr>
          <p:cNvPr id="4" name="Segnaposto numero diapositiva 3">
            <a:extLst>
              <a:ext uri="{FF2B5EF4-FFF2-40B4-BE49-F238E27FC236}">
                <a16:creationId xmlns:a16="http://schemas.microsoft.com/office/drawing/2014/main" id="{C728F3FA-9481-EF4B-B2BE-59BE0E3050B0}"/>
              </a:ext>
            </a:extLst>
          </p:cNvPr>
          <p:cNvSpPr>
            <a:spLocks noGrp="1"/>
          </p:cNvSpPr>
          <p:nvPr>
            <p:ph type="sldNum" sz="quarter" idx="2"/>
          </p:nvPr>
        </p:nvSpPr>
        <p:spPr/>
        <p:txBody>
          <a:bodyPr/>
          <a:lstStyle/>
          <a:p>
            <a:fld id="{86CB4B4D-7CA3-9044-876B-883B54F8677D}" type="slidenum">
              <a:rPr lang="it-IT" smtClean="0"/>
              <a:t>17</a:t>
            </a:fld>
            <a:endParaRPr lang="it-IT"/>
          </a:p>
        </p:txBody>
      </p:sp>
    </p:spTree>
    <p:extLst>
      <p:ext uri="{BB962C8B-B14F-4D97-AF65-F5344CB8AC3E}">
        <p14:creationId xmlns:p14="http://schemas.microsoft.com/office/powerpoint/2010/main" val="29704666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6BA56-C3EA-C64B-B61C-909051086E96}"/>
              </a:ext>
            </a:extLst>
          </p:cNvPr>
          <p:cNvSpPr>
            <a:spLocks noGrp="1"/>
          </p:cNvSpPr>
          <p:nvPr>
            <p:ph type="title"/>
          </p:nvPr>
        </p:nvSpPr>
        <p:spPr/>
        <p:txBody>
          <a:bodyPr/>
          <a:lstStyle/>
          <a:p>
            <a:r>
              <a:rPr lang="it-IT" dirty="0">
                <a:solidFill>
                  <a:srgbClr val="C00000"/>
                </a:solidFill>
              </a:rPr>
              <a:t>Il sostegno è un caos calmo…e io non cambio mestiere</a:t>
            </a:r>
          </a:p>
        </p:txBody>
      </p:sp>
      <p:sp>
        <p:nvSpPr>
          <p:cNvPr id="3" name="Segnaposto testo 2">
            <a:extLst>
              <a:ext uri="{FF2B5EF4-FFF2-40B4-BE49-F238E27FC236}">
                <a16:creationId xmlns:a16="http://schemas.microsoft.com/office/drawing/2014/main" id="{8002ACFB-C22F-7241-B2D4-810DA6323AF7}"/>
              </a:ext>
            </a:extLst>
          </p:cNvPr>
          <p:cNvSpPr>
            <a:spLocks noGrp="1"/>
          </p:cNvSpPr>
          <p:nvPr>
            <p:ph type="body" idx="1"/>
          </p:nvPr>
        </p:nvSpPr>
        <p:spPr>
          <a:xfrm>
            <a:off x="1170431" y="2625043"/>
            <a:ext cx="10728961" cy="6835479"/>
          </a:xfrm>
        </p:spPr>
        <p:txBody>
          <a:bodyPr>
            <a:normAutofit lnSpcReduction="10000"/>
          </a:bodyPr>
          <a:lstStyle/>
          <a:p>
            <a:r>
              <a:rPr lang="it-IT" sz="3000" i="1" dirty="0">
                <a:solidFill>
                  <a:schemeClr val="accent1">
                    <a:lumMod val="75000"/>
                  </a:schemeClr>
                </a:solidFill>
              </a:rPr>
              <a:t>L’errore massimo è fare questo lavoro, il lavoro dell’insegnante di sostegno, se non lo si ama. Peggio, se lo si sopporta a fatica, se lo si odia. Se lo si fa con fastidio, sentendosi sminuiti. Se si pensa che insegnare agli «handicappati», a quelli che non capiscono, agli sfortunati, sia qualcosa di frustrante e non il lavoro più meraviglioso che c’è. Se si pensa che si è costretti a farlo perché non c’è altro in giro da fare. Se non si riesce a capire che quegli alunni sono speciali, se non si riesce a provare gioia avanzando anche solo di un piccolo passo alla volta. Se non si capisce che si impara da loro cento volte più di quanto si possa insegnargli. Se non si prova un’emozione fortissima nel vedere i compagni crescere grazie ad una presenza così speciale. Se non ci si entusiasma per una classe che cambia e si trasforma grazie all’inclusione di tutti. Se non si avverte il bisogno che ciascun insegnante, e la scuola tutta, hanno di questi bambini e ragazzi. Ecco, questo è l’errore numero uno.                                   L’unica soluzione è lasciar perdere, cambiare mestiere.»</a:t>
            </a:r>
          </a:p>
          <a:p>
            <a:r>
              <a:rPr lang="it-IT" sz="2000" i="1" dirty="0">
                <a:solidFill>
                  <a:schemeClr val="accent1">
                    <a:lumMod val="75000"/>
                  </a:schemeClr>
                </a:solidFill>
              </a:rPr>
              <a:t>Carlo </a:t>
            </a:r>
            <a:r>
              <a:rPr lang="it-IT" sz="2000" i="1" dirty="0" err="1">
                <a:solidFill>
                  <a:schemeClr val="accent1">
                    <a:lumMod val="75000"/>
                  </a:schemeClr>
                </a:solidFill>
              </a:rPr>
              <a:t>Scataglini</a:t>
            </a:r>
            <a:endParaRPr lang="it-IT" sz="2000" i="1" dirty="0">
              <a:solidFill>
                <a:schemeClr val="accent1">
                  <a:lumMod val="75000"/>
                </a:schemeClr>
              </a:solidFill>
            </a:endParaRPr>
          </a:p>
        </p:txBody>
      </p:sp>
      <p:sp>
        <p:nvSpPr>
          <p:cNvPr id="4" name="Segnaposto numero diapositiva 3">
            <a:extLst>
              <a:ext uri="{FF2B5EF4-FFF2-40B4-BE49-F238E27FC236}">
                <a16:creationId xmlns:a16="http://schemas.microsoft.com/office/drawing/2014/main" id="{509530F3-9D39-6148-8497-A65EB98D80D8}"/>
              </a:ext>
            </a:extLst>
          </p:cNvPr>
          <p:cNvSpPr>
            <a:spLocks noGrp="1"/>
          </p:cNvSpPr>
          <p:nvPr>
            <p:ph type="sldNum" sz="quarter" idx="2"/>
          </p:nvPr>
        </p:nvSpPr>
        <p:spPr/>
        <p:txBody>
          <a:bodyPr/>
          <a:lstStyle/>
          <a:p>
            <a:fld id="{86CB4B4D-7CA3-9044-876B-883B54F8677D}" type="slidenum">
              <a:rPr lang="it-IT" smtClean="0"/>
              <a:t>18</a:t>
            </a:fld>
            <a:endParaRPr lang="it-IT"/>
          </a:p>
        </p:txBody>
      </p:sp>
    </p:spTree>
    <p:extLst>
      <p:ext uri="{BB962C8B-B14F-4D97-AF65-F5344CB8AC3E}">
        <p14:creationId xmlns:p14="http://schemas.microsoft.com/office/powerpoint/2010/main" val="25105784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7EFDD4-FF44-6C43-AADB-2E4AB2F9EB87}"/>
              </a:ext>
            </a:extLst>
          </p:cNvPr>
          <p:cNvSpPr>
            <a:spLocks noGrp="1"/>
          </p:cNvSpPr>
          <p:nvPr>
            <p:ph type="title"/>
          </p:nvPr>
        </p:nvSpPr>
        <p:spPr/>
        <p:txBody>
          <a:bodyPr/>
          <a:lstStyle/>
          <a:p>
            <a:r>
              <a:rPr lang="it-IT" dirty="0">
                <a:solidFill>
                  <a:srgbClr val="C00000"/>
                </a:solidFill>
              </a:rPr>
              <a:t>Le difficoltà professionali dell’insegnante di sostegno</a:t>
            </a:r>
          </a:p>
        </p:txBody>
      </p:sp>
      <p:sp>
        <p:nvSpPr>
          <p:cNvPr id="3" name="Segnaposto testo 2">
            <a:extLst>
              <a:ext uri="{FF2B5EF4-FFF2-40B4-BE49-F238E27FC236}">
                <a16:creationId xmlns:a16="http://schemas.microsoft.com/office/drawing/2014/main" id="{169E29FB-3CEA-494F-9B6B-6CB5D80D4765}"/>
              </a:ext>
            </a:extLst>
          </p:cNvPr>
          <p:cNvSpPr>
            <a:spLocks noGrp="1"/>
          </p:cNvSpPr>
          <p:nvPr>
            <p:ph type="body" idx="1"/>
          </p:nvPr>
        </p:nvSpPr>
        <p:spPr>
          <a:xfrm>
            <a:off x="1170431" y="2625044"/>
            <a:ext cx="10728961" cy="6290356"/>
          </a:xfrm>
        </p:spPr>
        <p:txBody>
          <a:bodyPr>
            <a:normAutofit fontScale="92500"/>
          </a:bodyPr>
          <a:lstStyle/>
          <a:p>
            <a:r>
              <a:rPr lang="it-IT" sz="3600" i="1" dirty="0">
                <a:solidFill>
                  <a:schemeClr val="accent1">
                    <a:lumMod val="75000"/>
                  </a:schemeClr>
                </a:solidFill>
              </a:rPr>
              <a:t>«Iacopo oggi non c’è. Se hai qualcos’altro da fare…»         «Questa frase con cui talvolta, soprattutto all’inizio della mia carriera di insegnante di sostegno, sono stata salutata dai colleghi curricolari al mio ingresso in classe, in assenza dell’alunno certificato ma di fronte a tutti i suoi compagni, sintetizza perfettamente il fallimento del lavoro di un intero consiglio di classe. È una frase che esplicita in modo emblematico la ghettizzazione, nelle nostre scuole, dell’alunno con disabilità e, con lui, dell’insegnante di sostegno; è l’espressione dell’abbandono dell’ormai unica forma di compresenza che la scuola si può permettere. Quanti insegnanti di sostegno se la sono sentita dire?»</a:t>
            </a:r>
          </a:p>
          <a:p>
            <a:r>
              <a:rPr lang="it-IT" sz="2600" i="1" dirty="0">
                <a:solidFill>
                  <a:schemeClr val="accent1">
                    <a:lumMod val="75000"/>
                  </a:schemeClr>
                </a:solidFill>
              </a:rPr>
              <a:t>(</a:t>
            </a:r>
            <a:r>
              <a:rPr lang="it-IT" sz="2600" i="1" dirty="0" err="1">
                <a:solidFill>
                  <a:schemeClr val="accent1">
                    <a:lumMod val="75000"/>
                  </a:schemeClr>
                </a:solidFill>
              </a:rPr>
              <a:t>Vono</a:t>
            </a:r>
            <a:r>
              <a:rPr lang="it-IT" sz="2600" i="1" dirty="0">
                <a:solidFill>
                  <a:schemeClr val="accent1">
                    <a:lumMod val="75000"/>
                  </a:schemeClr>
                </a:solidFill>
              </a:rPr>
              <a:t>, 2013)</a:t>
            </a:r>
          </a:p>
        </p:txBody>
      </p:sp>
      <p:sp>
        <p:nvSpPr>
          <p:cNvPr id="4" name="Segnaposto numero diapositiva 3">
            <a:extLst>
              <a:ext uri="{FF2B5EF4-FFF2-40B4-BE49-F238E27FC236}">
                <a16:creationId xmlns:a16="http://schemas.microsoft.com/office/drawing/2014/main" id="{A5E638A9-44FA-B141-947B-0446F946278F}"/>
              </a:ext>
            </a:extLst>
          </p:cNvPr>
          <p:cNvSpPr>
            <a:spLocks noGrp="1"/>
          </p:cNvSpPr>
          <p:nvPr>
            <p:ph type="sldNum" sz="quarter" idx="2"/>
          </p:nvPr>
        </p:nvSpPr>
        <p:spPr/>
        <p:txBody>
          <a:bodyPr/>
          <a:lstStyle/>
          <a:p>
            <a:fld id="{86CB4B4D-7CA3-9044-876B-883B54F8677D}" type="slidenum">
              <a:rPr lang="it-IT" smtClean="0"/>
              <a:t>19</a:t>
            </a:fld>
            <a:endParaRPr lang="it-IT"/>
          </a:p>
        </p:txBody>
      </p:sp>
    </p:spTree>
    <p:extLst>
      <p:ext uri="{BB962C8B-B14F-4D97-AF65-F5344CB8AC3E}">
        <p14:creationId xmlns:p14="http://schemas.microsoft.com/office/powerpoint/2010/main" val="14999307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FBED66-86C0-D34E-8FBC-045919F64070}"/>
              </a:ext>
            </a:extLst>
          </p:cNvPr>
          <p:cNvSpPr>
            <a:spLocks noGrp="1"/>
          </p:cNvSpPr>
          <p:nvPr>
            <p:ph type="title"/>
          </p:nvPr>
        </p:nvSpPr>
        <p:spPr/>
        <p:txBody>
          <a:bodyPr>
            <a:normAutofit/>
          </a:bodyPr>
          <a:lstStyle/>
          <a:p>
            <a:r>
              <a:rPr lang="it-IT" sz="6600" dirty="0">
                <a:solidFill>
                  <a:srgbClr val="C00000"/>
                </a:solidFill>
              </a:rPr>
              <a:t>Piano educativo individualizzato</a:t>
            </a:r>
          </a:p>
        </p:txBody>
      </p:sp>
      <p:sp>
        <p:nvSpPr>
          <p:cNvPr id="3" name="Segnaposto testo 2">
            <a:extLst>
              <a:ext uri="{FF2B5EF4-FFF2-40B4-BE49-F238E27FC236}">
                <a16:creationId xmlns:a16="http://schemas.microsoft.com/office/drawing/2014/main" id="{5D8A8BCB-4FFF-7B47-8716-39516915029C}"/>
              </a:ext>
            </a:extLst>
          </p:cNvPr>
          <p:cNvSpPr>
            <a:spLocks noGrp="1"/>
          </p:cNvSpPr>
          <p:nvPr>
            <p:ph type="body" idx="1"/>
          </p:nvPr>
        </p:nvSpPr>
        <p:spPr/>
        <p:txBody>
          <a:bodyPr/>
          <a:lstStyle/>
          <a:p>
            <a:r>
              <a:rPr lang="it-IT" dirty="0">
                <a:solidFill>
                  <a:schemeClr val="accent1">
                    <a:lumMod val="75000"/>
                  </a:schemeClr>
                </a:solidFill>
              </a:rPr>
              <a:t>La </a:t>
            </a:r>
            <a:r>
              <a:rPr lang="it-IT" b="1" dirty="0">
                <a:solidFill>
                  <a:srgbClr val="C00000"/>
                </a:solidFill>
              </a:rPr>
              <a:t>definizione del PEI </a:t>
            </a:r>
            <a:r>
              <a:rPr lang="it-IT" dirty="0">
                <a:solidFill>
                  <a:schemeClr val="accent1">
                    <a:lumMod val="75000"/>
                  </a:schemeClr>
                </a:solidFill>
              </a:rPr>
              <a:t>rappresenta un</a:t>
            </a:r>
            <a:r>
              <a:rPr lang="it-IT" b="1" dirty="0">
                <a:solidFill>
                  <a:srgbClr val="C00000"/>
                </a:solidFill>
              </a:rPr>
              <a:t> momento </a:t>
            </a:r>
            <a:r>
              <a:rPr lang="it-IT" dirty="0">
                <a:solidFill>
                  <a:schemeClr val="accent1">
                    <a:lumMod val="75000"/>
                  </a:schemeClr>
                </a:solidFill>
              </a:rPr>
              <a:t>particolarmente </a:t>
            </a:r>
            <a:r>
              <a:rPr lang="it-IT" b="1" dirty="0">
                <a:solidFill>
                  <a:srgbClr val="C00000"/>
                </a:solidFill>
              </a:rPr>
              <a:t>significativo</a:t>
            </a:r>
            <a:r>
              <a:rPr lang="it-IT" dirty="0">
                <a:solidFill>
                  <a:schemeClr val="accent1">
                    <a:lumMod val="75000"/>
                  </a:schemeClr>
                </a:solidFill>
              </a:rPr>
              <a:t> nella vita della comunità scolastica, in quanto sollecita:</a:t>
            </a:r>
          </a:p>
          <a:p>
            <a:pPr>
              <a:buFont typeface="Arial" panose="020B0604020202020204" pitchFamily="34" charset="0"/>
              <a:buChar char="•"/>
            </a:pPr>
            <a:r>
              <a:rPr lang="it-IT" b="1" dirty="0">
                <a:solidFill>
                  <a:srgbClr val="C00000"/>
                </a:solidFill>
              </a:rPr>
              <a:t>Pensiero riflessivo</a:t>
            </a:r>
          </a:p>
          <a:p>
            <a:pPr>
              <a:buFont typeface="Arial" panose="020B0604020202020204" pitchFamily="34" charset="0"/>
              <a:buChar char="•"/>
            </a:pPr>
            <a:r>
              <a:rPr lang="it-IT" b="1" dirty="0">
                <a:solidFill>
                  <a:srgbClr val="C00000"/>
                </a:solidFill>
              </a:rPr>
              <a:t>Capacità di individuazione </a:t>
            </a:r>
            <a:r>
              <a:rPr lang="it-IT" dirty="0">
                <a:solidFill>
                  <a:schemeClr val="accent1">
                    <a:lumMod val="75000"/>
                  </a:schemeClr>
                </a:solidFill>
              </a:rPr>
              <a:t>puntuale </a:t>
            </a:r>
            <a:r>
              <a:rPr lang="it-IT" b="1" dirty="0">
                <a:solidFill>
                  <a:srgbClr val="C00000"/>
                </a:solidFill>
              </a:rPr>
              <a:t>dei bisogni</a:t>
            </a:r>
          </a:p>
          <a:p>
            <a:pPr>
              <a:buFont typeface="Arial" panose="020B0604020202020204" pitchFamily="34" charset="0"/>
              <a:buChar char="•"/>
            </a:pPr>
            <a:r>
              <a:rPr lang="it-IT" b="1" dirty="0">
                <a:solidFill>
                  <a:srgbClr val="C00000"/>
                </a:solidFill>
              </a:rPr>
              <a:t>Progettazione sinergica </a:t>
            </a:r>
            <a:r>
              <a:rPr lang="it-IT" dirty="0">
                <a:solidFill>
                  <a:schemeClr val="accent1">
                    <a:lumMod val="75000"/>
                  </a:schemeClr>
                </a:solidFill>
              </a:rPr>
              <a:t>di interventi e azioni</a:t>
            </a:r>
          </a:p>
          <a:p>
            <a:pPr algn="just">
              <a:buFont typeface="Arial" panose="020B0604020202020204" pitchFamily="34" charset="0"/>
              <a:buChar char="•"/>
            </a:pPr>
            <a:r>
              <a:rPr lang="it-IT" b="1" dirty="0">
                <a:solidFill>
                  <a:srgbClr val="C00000"/>
                </a:solidFill>
              </a:rPr>
              <a:t>Ricerca di convergenze e di intese </a:t>
            </a:r>
            <a:r>
              <a:rPr lang="it-IT" dirty="0">
                <a:solidFill>
                  <a:schemeClr val="accent1">
                    <a:lumMod val="75000"/>
                  </a:schemeClr>
                </a:solidFill>
              </a:rPr>
              <a:t>da parte di </a:t>
            </a:r>
            <a:r>
              <a:rPr lang="it-IT" b="1" dirty="0">
                <a:solidFill>
                  <a:srgbClr val="C00000"/>
                </a:solidFill>
              </a:rPr>
              <a:t>tutti gli attori </a:t>
            </a:r>
            <a:r>
              <a:rPr lang="it-IT" dirty="0">
                <a:solidFill>
                  <a:schemeClr val="accent1">
                    <a:lumMod val="75000"/>
                  </a:schemeClr>
                </a:solidFill>
              </a:rPr>
              <a:t>- scuola-famiglia - servizi - a cui il sistema di istruzione affida il compito della </a:t>
            </a:r>
            <a:r>
              <a:rPr lang="it-IT" b="1" dirty="0">
                <a:solidFill>
                  <a:srgbClr val="C00000"/>
                </a:solidFill>
              </a:rPr>
              <a:t>promozione</a:t>
            </a:r>
            <a:r>
              <a:rPr lang="it-IT" dirty="0">
                <a:solidFill>
                  <a:schemeClr val="accent1">
                    <a:lumMod val="75000"/>
                  </a:schemeClr>
                </a:solidFill>
              </a:rPr>
              <a:t> di </a:t>
            </a:r>
            <a:r>
              <a:rPr lang="it-IT" b="1" dirty="0">
                <a:solidFill>
                  <a:srgbClr val="C00000"/>
                </a:solidFill>
              </a:rPr>
              <a:t>efficaci processi inclusivi</a:t>
            </a:r>
            <a:r>
              <a:rPr lang="it-IT" dirty="0">
                <a:solidFill>
                  <a:schemeClr val="accent1">
                    <a:lumMod val="75000"/>
                  </a:schemeClr>
                </a:solidFill>
              </a:rPr>
              <a:t>.</a:t>
            </a:r>
          </a:p>
        </p:txBody>
      </p:sp>
      <p:sp>
        <p:nvSpPr>
          <p:cNvPr id="4" name="Segnaposto numero diapositiva 3">
            <a:extLst>
              <a:ext uri="{FF2B5EF4-FFF2-40B4-BE49-F238E27FC236}">
                <a16:creationId xmlns:a16="http://schemas.microsoft.com/office/drawing/2014/main" id="{6D9C4DBD-C001-7840-B7F9-BFC8CE0A8777}"/>
              </a:ext>
            </a:extLst>
          </p:cNvPr>
          <p:cNvSpPr>
            <a:spLocks noGrp="1"/>
          </p:cNvSpPr>
          <p:nvPr>
            <p:ph type="sldNum" sz="quarter" idx="2"/>
          </p:nvPr>
        </p:nvSpPr>
        <p:spPr/>
        <p:txBody>
          <a:bodyPr/>
          <a:lstStyle/>
          <a:p>
            <a:fld id="{86CB4B4D-7CA3-9044-876B-883B54F8677D}" type="slidenum">
              <a:rPr lang="it-IT" smtClean="0"/>
              <a:t>2</a:t>
            </a:fld>
            <a:endParaRPr lang="it-IT"/>
          </a:p>
        </p:txBody>
      </p:sp>
    </p:spTree>
    <p:extLst>
      <p:ext uri="{BB962C8B-B14F-4D97-AF65-F5344CB8AC3E}">
        <p14:creationId xmlns:p14="http://schemas.microsoft.com/office/powerpoint/2010/main" val="16644595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121E68-F410-CC4A-8401-B76D739E00DA}"/>
              </a:ext>
            </a:extLst>
          </p:cNvPr>
          <p:cNvSpPr>
            <a:spLocks noGrp="1"/>
          </p:cNvSpPr>
          <p:nvPr>
            <p:ph type="title"/>
          </p:nvPr>
        </p:nvSpPr>
        <p:spPr/>
        <p:txBody>
          <a:bodyPr/>
          <a:lstStyle/>
          <a:p>
            <a:r>
              <a:rPr lang="it-IT" dirty="0">
                <a:solidFill>
                  <a:srgbClr val="C00000"/>
                </a:solidFill>
              </a:rPr>
              <a:t>Criticità</a:t>
            </a:r>
          </a:p>
        </p:txBody>
      </p:sp>
      <p:sp>
        <p:nvSpPr>
          <p:cNvPr id="3" name="Segnaposto testo 2">
            <a:extLst>
              <a:ext uri="{FF2B5EF4-FFF2-40B4-BE49-F238E27FC236}">
                <a16:creationId xmlns:a16="http://schemas.microsoft.com/office/drawing/2014/main" id="{F825C008-634D-7E41-9ED7-6D3EE7ABDFC4}"/>
              </a:ext>
            </a:extLst>
          </p:cNvPr>
          <p:cNvSpPr>
            <a:spLocks noGrp="1"/>
          </p:cNvSpPr>
          <p:nvPr>
            <p:ph type="body" idx="1"/>
          </p:nvPr>
        </p:nvSpPr>
        <p:spPr>
          <a:xfrm>
            <a:off x="1170431" y="2625044"/>
            <a:ext cx="10728961" cy="6562208"/>
          </a:xfrm>
        </p:spPr>
        <p:txBody>
          <a:bodyPr>
            <a:normAutofit/>
          </a:bodyPr>
          <a:lstStyle/>
          <a:p>
            <a:pPr>
              <a:buFont typeface="Wingdings" pitchFamily="2" charset="2"/>
              <a:buChar char="§"/>
            </a:pPr>
            <a:r>
              <a:rPr lang="it-IT" sz="4400" dirty="0">
                <a:solidFill>
                  <a:schemeClr val="accent1">
                    <a:lumMod val="75000"/>
                  </a:schemeClr>
                </a:solidFill>
              </a:rPr>
              <a:t>Carenza di docenti specializzati</a:t>
            </a:r>
          </a:p>
          <a:p>
            <a:pPr>
              <a:buFont typeface="Wingdings" pitchFamily="2" charset="2"/>
              <a:buChar char="§"/>
            </a:pPr>
            <a:r>
              <a:rPr lang="it-IT" sz="4400" dirty="0">
                <a:solidFill>
                  <a:schemeClr val="accent1">
                    <a:lumMod val="75000"/>
                  </a:schemeClr>
                </a:solidFill>
              </a:rPr>
              <a:t>Mancanza di motivazione</a:t>
            </a:r>
          </a:p>
          <a:p>
            <a:pPr>
              <a:buFont typeface="Wingdings" pitchFamily="2" charset="2"/>
              <a:buChar char="§"/>
            </a:pPr>
            <a:r>
              <a:rPr lang="it-IT" sz="4400" dirty="0">
                <a:solidFill>
                  <a:schemeClr val="accent1">
                    <a:lumMod val="75000"/>
                  </a:schemeClr>
                </a:solidFill>
              </a:rPr>
              <a:t>Mancanza di continuità</a:t>
            </a:r>
          </a:p>
          <a:p>
            <a:pPr>
              <a:buFont typeface="Wingdings" pitchFamily="2" charset="2"/>
              <a:buChar char="§"/>
            </a:pPr>
            <a:r>
              <a:rPr lang="it-IT" sz="4400" dirty="0">
                <a:solidFill>
                  <a:schemeClr val="accent1">
                    <a:lumMod val="75000"/>
                  </a:schemeClr>
                </a:solidFill>
              </a:rPr>
              <a:t>Meccanismi di </a:t>
            </a:r>
            <a:r>
              <a:rPr lang="it-IT" sz="4400" b="1" dirty="0">
                <a:solidFill>
                  <a:srgbClr val="C00000"/>
                </a:solidFill>
              </a:rPr>
              <a:t>delega </a:t>
            </a:r>
          </a:p>
          <a:p>
            <a:pPr>
              <a:buFont typeface="Wingdings" pitchFamily="2" charset="2"/>
              <a:buChar char="§"/>
            </a:pPr>
            <a:r>
              <a:rPr lang="it-IT" sz="4400" b="1" dirty="0">
                <a:solidFill>
                  <a:srgbClr val="C00000"/>
                </a:solidFill>
              </a:rPr>
              <a:t>Scarsa condivisione </a:t>
            </a:r>
            <a:r>
              <a:rPr lang="it-IT" sz="4400" dirty="0">
                <a:solidFill>
                  <a:schemeClr val="accent1">
                    <a:lumMod val="75000"/>
                  </a:schemeClr>
                </a:solidFill>
              </a:rPr>
              <a:t>del progetto inclusivo fra tutto il corpo docente.</a:t>
            </a:r>
          </a:p>
          <a:p>
            <a:endParaRPr lang="it-IT" sz="4000" dirty="0"/>
          </a:p>
          <a:p>
            <a:endParaRPr lang="it-IT" dirty="0"/>
          </a:p>
          <a:p>
            <a:endParaRPr lang="it-IT" dirty="0"/>
          </a:p>
        </p:txBody>
      </p:sp>
      <p:sp>
        <p:nvSpPr>
          <p:cNvPr id="4" name="Segnaposto numero diapositiva 3">
            <a:extLst>
              <a:ext uri="{FF2B5EF4-FFF2-40B4-BE49-F238E27FC236}">
                <a16:creationId xmlns:a16="http://schemas.microsoft.com/office/drawing/2014/main" id="{1766BE3E-DAEF-8F44-B573-84D8F79F2336}"/>
              </a:ext>
            </a:extLst>
          </p:cNvPr>
          <p:cNvSpPr>
            <a:spLocks noGrp="1"/>
          </p:cNvSpPr>
          <p:nvPr>
            <p:ph type="sldNum" sz="quarter" idx="2"/>
          </p:nvPr>
        </p:nvSpPr>
        <p:spPr/>
        <p:txBody>
          <a:bodyPr/>
          <a:lstStyle/>
          <a:p>
            <a:fld id="{86CB4B4D-7CA3-9044-876B-883B54F8677D}" type="slidenum">
              <a:rPr lang="it-IT" smtClean="0"/>
              <a:t>20</a:t>
            </a:fld>
            <a:endParaRPr lang="it-IT"/>
          </a:p>
        </p:txBody>
      </p:sp>
    </p:spTree>
    <p:extLst>
      <p:ext uri="{BB962C8B-B14F-4D97-AF65-F5344CB8AC3E}">
        <p14:creationId xmlns:p14="http://schemas.microsoft.com/office/powerpoint/2010/main" val="396110203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7CFE33-D82C-5945-BC2A-9FECB8D6AA63}"/>
              </a:ext>
            </a:extLst>
          </p:cNvPr>
          <p:cNvSpPr>
            <a:spLocks noGrp="1"/>
          </p:cNvSpPr>
          <p:nvPr>
            <p:ph type="title"/>
          </p:nvPr>
        </p:nvSpPr>
        <p:spPr/>
        <p:txBody>
          <a:bodyPr/>
          <a:lstStyle/>
          <a:p>
            <a:r>
              <a:rPr lang="it-IT" dirty="0">
                <a:solidFill>
                  <a:srgbClr val="C00000"/>
                </a:solidFill>
              </a:rPr>
              <a:t>Criticità</a:t>
            </a:r>
            <a:endParaRPr lang="it-IT" dirty="0"/>
          </a:p>
        </p:txBody>
      </p:sp>
      <p:sp>
        <p:nvSpPr>
          <p:cNvPr id="3" name="Segnaposto testo 2">
            <a:extLst>
              <a:ext uri="{FF2B5EF4-FFF2-40B4-BE49-F238E27FC236}">
                <a16:creationId xmlns:a16="http://schemas.microsoft.com/office/drawing/2014/main" id="{56B75E03-DFE2-634C-8641-D34D0BE17CC1}"/>
              </a:ext>
            </a:extLst>
          </p:cNvPr>
          <p:cNvSpPr>
            <a:spLocks noGrp="1"/>
          </p:cNvSpPr>
          <p:nvPr>
            <p:ph type="body" idx="1"/>
          </p:nvPr>
        </p:nvSpPr>
        <p:spPr>
          <a:xfrm>
            <a:off x="1170431" y="2625044"/>
            <a:ext cx="10728961" cy="6562208"/>
          </a:xfrm>
        </p:spPr>
        <p:txBody>
          <a:bodyPr>
            <a:normAutofit fontScale="92500" lnSpcReduction="20000"/>
          </a:bodyPr>
          <a:lstStyle/>
          <a:p>
            <a:pPr marL="0" indent="0">
              <a:lnSpc>
                <a:spcPct val="110000"/>
              </a:lnSpc>
              <a:buNone/>
            </a:pPr>
            <a:r>
              <a:rPr lang="it-IT" sz="3900" dirty="0">
                <a:solidFill>
                  <a:schemeClr val="accent1">
                    <a:lumMod val="75000"/>
                  </a:schemeClr>
                </a:solidFill>
              </a:rPr>
              <a:t>« </a:t>
            </a:r>
            <a:r>
              <a:rPr lang="it-IT" sz="3900" b="1" i="1" dirty="0">
                <a:solidFill>
                  <a:schemeClr val="accent1">
                    <a:lumMod val="75000"/>
                  </a:schemeClr>
                </a:solidFill>
              </a:rPr>
              <a:t>Fatica ancora a decollare </a:t>
            </a:r>
            <a:r>
              <a:rPr lang="it-IT" sz="3900" i="1" dirty="0">
                <a:solidFill>
                  <a:schemeClr val="accent1">
                    <a:lumMod val="75000"/>
                  </a:schemeClr>
                </a:solidFill>
              </a:rPr>
              <a:t>una </a:t>
            </a:r>
            <a:r>
              <a:rPr lang="it-IT" sz="3900" b="1" i="1" dirty="0">
                <a:solidFill>
                  <a:schemeClr val="accent1">
                    <a:lumMod val="75000"/>
                  </a:schemeClr>
                </a:solidFill>
              </a:rPr>
              <a:t>visione che </a:t>
            </a:r>
            <a:r>
              <a:rPr lang="it-IT" sz="3900" b="1" i="1" dirty="0">
                <a:solidFill>
                  <a:srgbClr val="C00000"/>
                </a:solidFill>
              </a:rPr>
              <a:t>si affranchi </a:t>
            </a:r>
            <a:r>
              <a:rPr lang="it-IT" sz="3900" i="1" dirty="0">
                <a:solidFill>
                  <a:schemeClr val="accent1">
                    <a:lumMod val="75000"/>
                  </a:schemeClr>
                </a:solidFill>
              </a:rPr>
              <a:t>un po’ </a:t>
            </a:r>
            <a:r>
              <a:rPr lang="it-IT" sz="3900" b="1" i="1" dirty="0">
                <a:solidFill>
                  <a:srgbClr val="C00000"/>
                </a:solidFill>
              </a:rPr>
              <a:t>dal modello individuale</a:t>
            </a:r>
            <a:r>
              <a:rPr lang="it-IT" sz="3900" i="1" dirty="0">
                <a:solidFill>
                  <a:schemeClr val="accent1">
                    <a:lumMod val="75000"/>
                  </a:schemeClr>
                </a:solidFill>
              </a:rPr>
              <a:t>, per </a:t>
            </a:r>
            <a:r>
              <a:rPr lang="it-IT" sz="3900" b="1" i="1" dirty="0">
                <a:solidFill>
                  <a:srgbClr val="C00000"/>
                </a:solidFill>
              </a:rPr>
              <a:t>ampliare </a:t>
            </a:r>
            <a:r>
              <a:rPr lang="it-IT" sz="3900" i="1" dirty="0">
                <a:solidFill>
                  <a:schemeClr val="accent1">
                    <a:lumMod val="75000"/>
                  </a:schemeClr>
                </a:solidFill>
              </a:rPr>
              <a:t>decisamente </a:t>
            </a:r>
            <a:r>
              <a:rPr lang="it-IT" sz="3900" b="1" i="1" dirty="0">
                <a:solidFill>
                  <a:srgbClr val="C00000"/>
                </a:solidFill>
              </a:rPr>
              <a:t>l’orizzonte</a:t>
            </a:r>
            <a:r>
              <a:rPr lang="it-IT" sz="3900" i="1" dirty="0">
                <a:solidFill>
                  <a:schemeClr val="accent1">
                    <a:lumMod val="75000"/>
                  </a:schemeClr>
                </a:solidFill>
              </a:rPr>
              <a:t> con un’analisi degli ostacoli che il contesto organizzativo e sociale pone all’apprendimento e alla partecipazione (</a:t>
            </a:r>
            <a:r>
              <a:rPr lang="it-IT" sz="3900" i="1" dirty="0" err="1">
                <a:solidFill>
                  <a:schemeClr val="accent1">
                    <a:lumMod val="75000"/>
                  </a:schemeClr>
                </a:solidFill>
              </a:rPr>
              <a:t>Booth</a:t>
            </a:r>
            <a:r>
              <a:rPr lang="it-IT" sz="3900" i="1" dirty="0">
                <a:solidFill>
                  <a:schemeClr val="accent1">
                    <a:lumMod val="75000"/>
                  </a:schemeClr>
                </a:solidFill>
              </a:rPr>
              <a:t>, </a:t>
            </a:r>
            <a:r>
              <a:rPr lang="it-IT" sz="3900" i="1" dirty="0" err="1">
                <a:solidFill>
                  <a:schemeClr val="accent1">
                    <a:lumMod val="75000"/>
                  </a:schemeClr>
                </a:solidFill>
              </a:rPr>
              <a:t>Ainscow</a:t>
            </a:r>
            <a:r>
              <a:rPr lang="it-IT" sz="3900" i="1" dirty="0">
                <a:solidFill>
                  <a:schemeClr val="accent1">
                    <a:lumMod val="75000"/>
                  </a:schemeClr>
                </a:solidFill>
              </a:rPr>
              <a:t>, 2002), com’è enfatizzato nella </a:t>
            </a:r>
            <a:r>
              <a:rPr lang="it-IT" sz="3900" b="1" i="1" dirty="0">
                <a:solidFill>
                  <a:srgbClr val="C00000"/>
                </a:solidFill>
              </a:rPr>
              <a:t>prospettiva dei modelli sociale, ICF e delle capacità</a:t>
            </a:r>
            <a:r>
              <a:rPr lang="it-IT" sz="3900" i="1" dirty="0">
                <a:solidFill>
                  <a:schemeClr val="accent1">
                    <a:lumMod val="75000"/>
                  </a:schemeClr>
                </a:solidFill>
              </a:rPr>
              <a:t>. Ma questo </a:t>
            </a:r>
            <a:r>
              <a:rPr lang="it-IT" sz="3900" b="1" i="1" dirty="0">
                <a:solidFill>
                  <a:schemeClr val="accent1">
                    <a:lumMod val="75000"/>
                  </a:schemeClr>
                </a:solidFill>
              </a:rPr>
              <a:t>non </a:t>
            </a:r>
            <a:r>
              <a:rPr lang="it-IT" sz="3900" b="1" i="1" dirty="0" err="1">
                <a:solidFill>
                  <a:schemeClr val="accent1">
                    <a:lumMod val="75000"/>
                  </a:schemeClr>
                </a:solidFill>
              </a:rPr>
              <a:t>puo</a:t>
            </a:r>
            <a:r>
              <a:rPr lang="it-IT" sz="3900" b="1" i="1" dirty="0">
                <a:solidFill>
                  <a:schemeClr val="accent1">
                    <a:lumMod val="75000"/>
                  </a:schemeClr>
                </a:solidFill>
              </a:rPr>
              <a:t>̀ essere imputato </a:t>
            </a:r>
            <a:r>
              <a:rPr lang="it-IT" sz="3900" i="1" dirty="0">
                <a:solidFill>
                  <a:schemeClr val="accent1">
                    <a:lumMod val="75000"/>
                  </a:schemeClr>
                </a:solidFill>
              </a:rPr>
              <a:t>a un </a:t>
            </a:r>
            <a:r>
              <a:rPr lang="it-IT" sz="3900" b="1" i="1" dirty="0">
                <a:solidFill>
                  <a:srgbClr val="C00000"/>
                </a:solidFill>
              </a:rPr>
              <a:t>problema di natura organizzativa </a:t>
            </a:r>
            <a:r>
              <a:rPr lang="it-IT" sz="3900" i="1" dirty="0">
                <a:solidFill>
                  <a:schemeClr val="accent1">
                    <a:lumMod val="75000"/>
                  </a:schemeClr>
                </a:solidFill>
              </a:rPr>
              <a:t>legato alla </a:t>
            </a:r>
            <a:r>
              <a:rPr lang="it-IT" sz="3900" b="1" i="1" dirty="0">
                <a:solidFill>
                  <a:srgbClr val="C00000"/>
                </a:solidFill>
              </a:rPr>
              <a:t>presenza</a:t>
            </a:r>
            <a:r>
              <a:rPr lang="it-IT" sz="3900" i="1" dirty="0">
                <a:solidFill>
                  <a:schemeClr val="accent1">
                    <a:lumMod val="75000"/>
                  </a:schemeClr>
                </a:solidFill>
              </a:rPr>
              <a:t> di una figura come </a:t>
            </a:r>
            <a:r>
              <a:rPr lang="it-IT" sz="3900" b="1" i="1" dirty="0">
                <a:solidFill>
                  <a:srgbClr val="C00000"/>
                </a:solidFill>
              </a:rPr>
              <a:t>l’insegnante di sostegno</a:t>
            </a:r>
            <a:r>
              <a:rPr lang="it-IT" sz="3900" i="1" dirty="0">
                <a:solidFill>
                  <a:schemeClr val="accent1">
                    <a:lumMod val="75000"/>
                  </a:schemeClr>
                </a:solidFill>
              </a:rPr>
              <a:t>, quanto al </a:t>
            </a:r>
            <a:r>
              <a:rPr lang="it-IT" sz="3900" b="1" i="1" dirty="0">
                <a:solidFill>
                  <a:srgbClr val="C00000"/>
                </a:solidFill>
              </a:rPr>
              <a:t>mancato decollo di una cultura dell’inclusione condivisa in tutti gli insegnanti</a:t>
            </a:r>
            <a:r>
              <a:rPr lang="it-IT" sz="3900" i="1" dirty="0">
                <a:solidFill>
                  <a:schemeClr val="accent1">
                    <a:lumMod val="75000"/>
                  </a:schemeClr>
                </a:solidFill>
              </a:rPr>
              <a:t>, che porti a orientare le politiche e le prassi educative nella direzione di facilitare l’apprendimento e la partecipazione di ognuno.» </a:t>
            </a:r>
            <a:r>
              <a:rPr lang="it-IT" sz="2600" i="1" dirty="0">
                <a:solidFill>
                  <a:schemeClr val="accent1">
                    <a:lumMod val="75000"/>
                  </a:schemeClr>
                </a:solidFill>
              </a:rPr>
              <a:t>(L. </a:t>
            </a:r>
            <a:r>
              <a:rPr lang="it-IT" sz="2600" i="1" dirty="0" err="1">
                <a:solidFill>
                  <a:schemeClr val="accent1">
                    <a:lumMod val="75000"/>
                  </a:schemeClr>
                </a:solidFill>
              </a:rPr>
              <a:t>Cottini</a:t>
            </a:r>
            <a:r>
              <a:rPr lang="it-IT" sz="2600" i="1" dirty="0">
                <a:solidFill>
                  <a:schemeClr val="accent1">
                    <a:lumMod val="75000"/>
                  </a:schemeClr>
                </a:solidFill>
              </a:rPr>
              <a:t>)</a:t>
            </a:r>
          </a:p>
          <a:p>
            <a:pPr marL="0" indent="0">
              <a:lnSpc>
                <a:spcPct val="110000"/>
              </a:lnSpc>
              <a:buNone/>
            </a:pPr>
            <a:endParaRPr lang="it-IT" sz="3900" i="1" dirty="0">
              <a:solidFill>
                <a:schemeClr val="accent1">
                  <a:lumMod val="75000"/>
                </a:schemeClr>
              </a:solidFill>
            </a:endParaRPr>
          </a:p>
          <a:p>
            <a:endParaRPr lang="it-IT" dirty="0"/>
          </a:p>
          <a:p>
            <a:endParaRPr lang="it-IT" dirty="0"/>
          </a:p>
        </p:txBody>
      </p:sp>
      <p:sp>
        <p:nvSpPr>
          <p:cNvPr id="4" name="Segnaposto numero diapositiva 3">
            <a:extLst>
              <a:ext uri="{FF2B5EF4-FFF2-40B4-BE49-F238E27FC236}">
                <a16:creationId xmlns:a16="http://schemas.microsoft.com/office/drawing/2014/main" id="{FFBC66FF-9390-F04C-8385-F7983C8324C8}"/>
              </a:ext>
            </a:extLst>
          </p:cNvPr>
          <p:cNvSpPr>
            <a:spLocks noGrp="1"/>
          </p:cNvSpPr>
          <p:nvPr>
            <p:ph type="sldNum" sz="quarter" idx="2"/>
          </p:nvPr>
        </p:nvSpPr>
        <p:spPr/>
        <p:txBody>
          <a:bodyPr/>
          <a:lstStyle/>
          <a:p>
            <a:fld id="{86CB4B4D-7CA3-9044-876B-883B54F8677D}" type="slidenum">
              <a:rPr lang="it-IT" smtClean="0"/>
              <a:t>21</a:t>
            </a:fld>
            <a:endParaRPr lang="it-IT"/>
          </a:p>
        </p:txBody>
      </p:sp>
    </p:spTree>
    <p:extLst>
      <p:ext uri="{BB962C8B-B14F-4D97-AF65-F5344CB8AC3E}">
        <p14:creationId xmlns:p14="http://schemas.microsoft.com/office/powerpoint/2010/main" val="46126297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578928-42EE-4546-90EE-49B5E8D9FE66}"/>
              </a:ext>
            </a:extLst>
          </p:cNvPr>
          <p:cNvSpPr>
            <a:spLocks noGrp="1"/>
          </p:cNvSpPr>
          <p:nvPr>
            <p:ph type="title"/>
          </p:nvPr>
        </p:nvSpPr>
        <p:spPr/>
        <p:txBody>
          <a:bodyPr/>
          <a:lstStyle/>
          <a:p>
            <a:r>
              <a:rPr lang="it-IT" dirty="0">
                <a:solidFill>
                  <a:srgbClr val="C00000"/>
                </a:solidFill>
              </a:rPr>
              <a:t>Orientamento di comunità</a:t>
            </a:r>
          </a:p>
        </p:txBody>
      </p:sp>
      <p:sp>
        <p:nvSpPr>
          <p:cNvPr id="3" name="Segnaposto contenuto 2">
            <a:extLst>
              <a:ext uri="{FF2B5EF4-FFF2-40B4-BE49-F238E27FC236}">
                <a16:creationId xmlns:a16="http://schemas.microsoft.com/office/drawing/2014/main" id="{44D9CA30-819E-0646-A056-5E3C8178DEED}"/>
              </a:ext>
            </a:extLst>
          </p:cNvPr>
          <p:cNvSpPr>
            <a:spLocks noGrp="1"/>
          </p:cNvSpPr>
          <p:nvPr>
            <p:ph idx="1"/>
          </p:nvPr>
        </p:nvSpPr>
        <p:spPr>
          <a:xfrm>
            <a:off x="369277" y="2625044"/>
            <a:ext cx="12221308" cy="6562208"/>
          </a:xfrm>
        </p:spPr>
        <p:txBody>
          <a:bodyPr>
            <a:normAutofit fontScale="92500" lnSpcReduction="10000"/>
          </a:bodyPr>
          <a:lstStyle/>
          <a:p>
            <a:pPr algn="just">
              <a:lnSpc>
                <a:spcPct val="120000"/>
              </a:lnSpc>
            </a:pPr>
            <a:r>
              <a:rPr lang="it-IT" sz="3200" dirty="0">
                <a:solidFill>
                  <a:schemeClr val="accent1">
                    <a:lumMod val="75000"/>
                  </a:schemeClr>
                </a:solidFill>
              </a:rPr>
              <a:t>Occorre superare la visione  tradizionale di orientamento centrato sul singolo in favore di una </a:t>
            </a:r>
            <a:r>
              <a:rPr lang="it-IT" sz="3200" b="1" dirty="0">
                <a:solidFill>
                  <a:srgbClr val="C00000"/>
                </a:solidFill>
              </a:rPr>
              <a:t>visione innovativa </a:t>
            </a:r>
            <a:r>
              <a:rPr lang="it-IT" sz="3200" dirty="0">
                <a:solidFill>
                  <a:schemeClr val="accent1">
                    <a:lumMod val="75000"/>
                  </a:schemeClr>
                </a:solidFill>
              </a:rPr>
              <a:t>connotata da un </a:t>
            </a:r>
            <a:r>
              <a:rPr lang="it-IT" sz="3200" b="1" dirty="0">
                <a:solidFill>
                  <a:srgbClr val="C00000"/>
                </a:solidFill>
              </a:rPr>
              <a:t>orientamento di comunità</a:t>
            </a:r>
            <a:r>
              <a:rPr lang="it-IT" sz="3200" dirty="0">
                <a:solidFill>
                  <a:schemeClr val="accent1">
                    <a:lumMod val="75000"/>
                  </a:schemeClr>
                </a:solidFill>
              </a:rPr>
              <a:t>.</a:t>
            </a:r>
          </a:p>
          <a:p>
            <a:pPr lvl="1" algn="just">
              <a:lnSpc>
                <a:spcPct val="120000"/>
              </a:lnSpc>
              <a:buFont typeface="Wingdings" pitchFamily="2" charset="2"/>
              <a:buChar char="§"/>
            </a:pPr>
            <a:r>
              <a:rPr lang="it-IT" sz="3200" b="1" dirty="0">
                <a:solidFill>
                  <a:srgbClr val="C00000"/>
                </a:solidFill>
              </a:rPr>
              <a:t>Orientamento sul singolo </a:t>
            </a:r>
            <a:r>
              <a:rPr lang="it-IT" sz="3200" dirty="0">
                <a:solidFill>
                  <a:schemeClr val="accent1">
                    <a:lumMod val="75000"/>
                  </a:schemeClr>
                </a:solidFill>
              </a:rPr>
              <a:t>tende ad attivare operazioni di classificazione delle difficoltà e a richiedere </a:t>
            </a:r>
            <a:r>
              <a:rPr lang="it-IT" sz="3200" b="1" dirty="0">
                <a:solidFill>
                  <a:srgbClr val="C00000"/>
                </a:solidFill>
              </a:rPr>
              <a:t>interventi speciali</a:t>
            </a:r>
            <a:r>
              <a:rPr lang="it-IT" sz="3200" b="1" dirty="0">
                <a:solidFill>
                  <a:srgbClr val="FF0000"/>
                </a:solidFill>
              </a:rPr>
              <a:t> </a:t>
            </a:r>
            <a:r>
              <a:rPr lang="it-IT" sz="3200" dirty="0">
                <a:solidFill>
                  <a:schemeClr val="accent1">
                    <a:lumMod val="75000"/>
                  </a:schemeClr>
                </a:solidFill>
              </a:rPr>
              <a:t>da assegnare a </a:t>
            </a:r>
            <a:r>
              <a:rPr lang="it-IT" sz="3200" b="1" dirty="0">
                <a:solidFill>
                  <a:srgbClr val="C00000"/>
                </a:solidFill>
              </a:rPr>
              <a:t>risorse professionali aggiuntive</a:t>
            </a:r>
            <a:r>
              <a:rPr lang="it-IT" sz="3200" dirty="0">
                <a:solidFill>
                  <a:srgbClr val="C00000"/>
                </a:solidFill>
              </a:rPr>
              <a:t>, </a:t>
            </a:r>
            <a:r>
              <a:rPr lang="it-IT" sz="3200" dirty="0">
                <a:solidFill>
                  <a:schemeClr val="accent1">
                    <a:lumMod val="75000"/>
                  </a:schemeClr>
                </a:solidFill>
              </a:rPr>
              <a:t>con inevitabili conseguenze in termini di rischiosi meccanismi di </a:t>
            </a:r>
            <a:r>
              <a:rPr lang="it-IT" sz="3200" b="1" dirty="0">
                <a:solidFill>
                  <a:srgbClr val="C00000"/>
                </a:solidFill>
              </a:rPr>
              <a:t>delega</a:t>
            </a:r>
            <a:r>
              <a:rPr lang="it-IT" sz="3200" dirty="0">
                <a:solidFill>
                  <a:schemeClr val="accent1">
                    <a:lumMod val="75000"/>
                  </a:schemeClr>
                </a:solidFill>
              </a:rPr>
              <a:t>, o addirittura </a:t>
            </a:r>
            <a:r>
              <a:rPr lang="it-IT" sz="3200" b="1" dirty="0" err="1">
                <a:solidFill>
                  <a:srgbClr val="C00000"/>
                </a:solidFill>
              </a:rPr>
              <a:t>microesclusion</a:t>
            </a:r>
            <a:r>
              <a:rPr lang="it-IT" sz="3200" dirty="0" err="1">
                <a:solidFill>
                  <a:srgbClr val="C00000"/>
                </a:solidFill>
              </a:rPr>
              <a:t>i</a:t>
            </a:r>
            <a:r>
              <a:rPr lang="it-IT" sz="3200" dirty="0">
                <a:solidFill>
                  <a:srgbClr val="C00000"/>
                </a:solidFill>
              </a:rPr>
              <a:t> </a:t>
            </a:r>
            <a:r>
              <a:rPr lang="it-IT" sz="3200" dirty="0">
                <a:solidFill>
                  <a:schemeClr val="accent1">
                    <a:lumMod val="75000"/>
                  </a:schemeClr>
                </a:solidFill>
              </a:rPr>
              <a:t>e </a:t>
            </a:r>
            <a:r>
              <a:rPr lang="it-IT" sz="3200" b="1" dirty="0" err="1">
                <a:solidFill>
                  <a:srgbClr val="C00000"/>
                </a:solidFill>
              </a:rPr>
              <a:t>microespulsioni</a:t>
            </a:r>
            <a:r>
              <a:rPr lang="it-IT" sz="3200" b="1" dirty="0">
                <a:solidFill>
                  <a:srgbClr val="C00000"/>
                </a:solidFill>
              </a:rPr>
              <a:t>.</a:t>
            </a:r>
          </a:p>
          <a:p>
            <a:pPr lvl="1" algn="just">
              <a:lnSpc>
                <a:spcPct val="120000"/>
              </a:lnSpc>
              <a:buFont typeface="Wingdings" pitchFamily="2" charset="2"/>
              <a:buChar char="§"/>
            </a:pPr>
            <a:r>
              <a:rPr lang="it-IT" sz="3200" b="1" dirty="0">
                <a:solidFill>
                  <a:srgbClr val="C00000"/>
                </a:solidFill>
              </a:rPr>
              <a:t>Orientamento di comunità </a:t>
            </a:r>
            <a:r>
              <a:rPr lang="it-IT" sz="3200" dirty="0">
                <a:solidFill>
                  <a:schemeClr val="accent1">
                    <a:lumMod val="75000"/>
                  </a:schemeClr>
                </a:solidFill>
              </a:rPr>
              <a:t>legge la difficoltà del singolo nel </a:t>
            </a:r>
            <a:r>
              <a:rPr lang="it-IT" sz="3200" b="1" dirty="0">
                <a:solidFill>
                  <a:srgbClr val="C00000"/>
                </a:solidFill>
              </a:rPr>
              <a:t>contesto </a:t>
            </a:r>
            <a:r>
              <a:rPr lang="it-IT" sz="3200" dirty="0">
                <a:solidFill>
                  <a:schemeClr val="accent1">
                    <a:lumMod val="75000"/>
                  </a:schemeClr>
                </a:solidFill>
              </a:rPr>
              <a:t>di appartenenza, ne valorizza la dimensione del </a:t>
            </a:r>
            <a:r>
              <a:rPr lang="it-IT" sz="3200" b="1" dirty="0">
                <a:solidFill>
                  <a:srgbClr val="C00000"/>
                </a:solidFill>
              </a:rPr>
              <a:t>profilo di funzionamento </a:t>
            </a:r>
            <a:r>
              <a:rPr lang="it-IT" sz="3200" dirty="0">
                <a:solidFill>
                  <a:schemeClr val="accent1">
                    <a:lumMod val="75000"/>
                  </a:schemeClr>
                </a:solidFill>
              </a:rPr>
              <a:t>e investe sulle </a:t>
            </a:r>
            <a:r>
              <a:rPr lang="it-IT" sz="3200" b="1" dirty="0">
                <a:solidFill>
                  <a:srgbClr val="C00000"/>
                </a:solidFill>
              </a:rPr>
              <a:t>risorse ordinarie</a:t>
            </a:r>
            <a:r>
              <a:rPr lang="it-IT" sz="3200" dirty="0">
                <a:solidFill>
                  <a:schemeClr val="accent1">
                    <a:lumMod val="75000"/>
                  </a:schemeClr>
                </a:solidFill>
              </a:rPr>
              <a:t>, sviluppando </a:t>
            </a:r>
            <a:r>
              <a:rPr lang="it-IT" sz="3200" b="1" dirty="0">
                <a:solidFill>
                  <a:srgbClr val="C00000"/>
                </a:solidFill>
              </a:rPr>
              <a:t>capacità di modifica  </a:t>
            </a:r>
            <a:r>
              <a:rPr lang="it-IT" sz="3200" dirty="0">
                <a:solidFill>
                  <a:schemeClr val="accent1">
                    <a:lumMod val="75000"/>
                  </a:schemeClr>
                </a:solidFill>
              </a:rPr>
              <a:t>e di </a:t>
            </a:r>
            <a:r>
              <a:rPr lang="it-IT" sz="3200" b="1" dirty="0">
                <a:solidFill>
                  <a:srgbClr val="C00000"/>
                </a:solidFill>
              </a:rPr>
              <a:t>utilizzo flessibile</a:t>
            </a:r>
            <a:r>
              <a:rPr lang="it-IT" sz="3200" b="1" dirty="0">
                <a:solidFill>
                  <a:schemeClr val="accent1">
                    <a:lumMod val="75000"/>
                  </a:schemeClr>
                </a:solidFill>
              </a:rPr>
              <a:t> </a:t>
            </a:r>
            <a:r>
              <a:rPr lang="it-IT" sz="3200" dirty="0">
                <a:solidFill>
                  <a:schemeClr val="accent1">
                    <a:lumMod val="75000"/>
                  </a:schemeClr>
                </a:solidFill>
              </a:rPr>
              <a:t>degli </a:t>
            </a:r>
            <a:r>
              <a:rPr lang="it-IT" sz="3200" b="1" dirty="0">
                <a:solidFill>
                  <a:srgbClr val="C00000"/>
                </a:solidFill>
              </a:rPr>
              <a:t>elementi di contesto</a:t>
            </a:r>
            <a:r>
              <a:rPr lang="it-IT" sz="3200" dirty="0">
                <a:solidFill>
                  <a:schemeClr val="accent1">
                    <a:lumMod val="75000"/>
                  </a:schemeClr>
                </a:solidFill>
              </a:rPr>
              <a:t>, nella direzione di </a:t>
            </a:r>
            <a:r>
              <a:rPr lang="it-IT" sz="3200" b="1" dirty="0">
                <a:solidFill>
                  <a:srgbClr val="C00000"/>
                </a:solidFill>
              </a:rPr>
              <a:t>processi di presa in carico diffusi e condivisi.</a:t>
            </a:r>
          </a:p>
        </p:txBody>
      </p:sp>
      <p:sp>
        <p:nvSpPr>
          <p:cNvPr id="4" name="Segnaposto numero diapositiva 3">
            <a:extLst>
              <a:ext uri="{FF2B5EF4-FFF2-40B4-BE49-F238E27FC236}">
                <a16:creationId xmlns:a16="http://schemas.microsoft.com/office/drawing/2014/main" id="{680DDDBB-B5C2-594C-99E2-99B2A5C792C8}"/>
              </a:ext>
            </a:extLst>
          </p:cNvPr>
          <p:cNvSpPr>
            <a:spLocks noGrp="1"/>
          </p:cNvSpPr>
          <p:nvPr>
            <p:ph type="sldNum" sz="quarter" idx="12"/>
          </p:nvPr>
        </p:nvSpPr>
        <p:spPr/>
        <p:txBody>
          <a:bodyPr/>
          <a:lstStyle/>
          <a:p>
            <a:fld id="{86CB4B4D-7CA3-9044-876B-883B54F8677D}" type="slidenum">
              <a:rPr lang="nb-NO" smtClean="0"/>
              <a:t>22</a:t>
            </a:fld>
            <a:endParaRPr lang="nb-NO"/>
          </a:p>
        </p:txBody>
      </p:sp>
    </p:spTree>
    <p:extLst>
      <p:ext uri="{BB962C8B-B14F-4D97-AF65-F5344CB8AC3E}">
        <p14:creationId xmlns:p14="http://schemas.microsoft.com/office/powerpoint/2010/main" val="1356101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36C4C9-D3CE-2F4A-BE17-BF5C1968365C}"/>
              </a:ext>
            </a:extLst>
          </p:cNvPr>
          <p:cNvSpPr>
            <a:spLocks noGrp="1"/>
          </p:cNvSpPr>
          <p:nvPr>
            <p:ph type="title"/>
          </p:nvPr>
        </p:nvSpPr>
        <p:spPr/>
        <p:txBody>
          <a:bodyPr>
            <a:normAutofit fontScale="90000"/>
          </a:bodyPr>
          <a:lstStyle/>
          <a:p>
            <a:r>
              <a:rPr lang="it-IT" dirty="0">
                <a:solidFill>
                  <a:srgbClr val="0070C0"/>
                </a:solidFill>
              </a:rPr>
              <a:t> </a:t>
            </a:r>
            <a:r>
              <a:rPr lang="it-IT" dirty="0">
                <a:solidFill>
                  <a:srgbClr val="C00000"/>
                </a:solidFill>
              </a:rPr>
              <a:t>Il Profilo dei docenti inclusivi </a:t>
            </a:r>
            <a:r>
              <a:rPr lang="it-IT" sz="4900" dirty="0">
                <a:solidFill>
                  <a:srgbClr val="C00000"/>
                </a:solidFill>
              </a:rPr>
              <a:t>dell’</a:t>
            </a:r>
            <a:r>
              <a:rPr lang="it-IT" sz="4900" dirty="0" err="1">
                <a:solidFill>
                  <a:srgbClr val="C00000"/>
                </a:solidFill>
              </a:rPr>
              <a:t>European</a:t>
            </a:r>
            <a:r>
              <a:rPr lang="it-IT" sz="4900" dirty="0">
                <a:solidFill>
                  <a:srgbClr val="C00000"/>
                </a:solidFill>
              </a:rPr>
              <a:t> Agency For Special </a:t>
            </a:r>
            <a:r>
              <a:rPr lang="it-IT" sz="4900" dirty="0" err="1">
                <a:solidFill>
                  <a:srgbClr val="C00000"/>
                </a:solidFill>
              </a:rPr>
              <a:t>Needs</a:t>
            </a:r>
            <a:r>
              <a:rPr lang="it-IT" sz="4900" dirty="0">
                <a:solidFill>
                  <a:srgbClr val="C00000"/>
                </a:solidFill>
              </a:rPr>
              <a:t> and Inclusive </a:t>
            </a:r>
            <a:r>
              <a:rPr lang="it-IT" sz="4900" dirty="0" err="1">
                <a:solidFill>
                  <a:srgbClr val="C00000"/>
                </a:solidFill>
              </a:rPr>
              <a:t>Education</a:t>
            </a:r>
            <a:endParaRPr lang="it-IT" dirty="0">
              <a:solidFill>
                <a:srgbClr val="C00000"/>
              </a:solidFill>
            </a:endParaRPr>
          </a:p>
        </p:txBody>
      </p:sp>
      <p:sp>
        <p:nvSpPr>
          <p:cNvPr id="3" name="Segnaposto contenuto 2">
            <a:extLst>
              <a:ext uri="{FF2B5EF4-FFF2-40B4-BE49-F238E27FC236}">
                <a16:creationId xmlns:a16="http://schemas.microsoft.com/office/drawing/2014/main" id="{238E9824-3D10-7F47-80E3-61C9168A67E9}"/>
              </a:ext>
            </a:extLst>
          </p:cNvPr>
          <p:cNvSpPr>
            <a:spLocks noGrp="1"/>
          </p:cNvSpPr>
          <p:nvPr>
            <p:ph idx="1"/>
          </p:nvPr>
        </p:nvSpPr>
        <p:spPr/>
        <p:txBody>
          <a:bodyPr>
            <a:normAutofit lnSpcReduction="10000"/>
          </a:bodyPr>
          <a:lstStyle/>
          <a:p>
            <a:r>
              <a:rPr lang="it-IT" dirty="0">
                <a:solidFill>
                  <a:srgbClr val="0070C0"/>
                </a:solidFill>
              </a:rPr>
              <a:t>Nel 2012 l’Agenzia Europea ha pubblicato un </a:t>
            </a:r>
            <a:r>
              <a:rPr lang="it-IT" b="1" dirty="0">
                <a:solidFill>
                  <a:srgbClr val="C00000"/>
                </a:solidFill>
              </a:rPr>
              <a:t>Profilo di docente inclusivo</a:t>
            </a:r>
            <a:r>
              <a:rPr lang="it-IT" dirty="0">
                <a:solidFill>
                  <a:srgbClr val="0070C0"/>
                </a:solidFill>
              </a:rPr>
              <a:t>, che serve a definire meglio il </a:t>
            </a:r>
            <a:r>
              <a:rPr lang="it-IT" b="1" dirty="0">
                <a:solidFill>
                  <a:srgbClr val="C00000"/>
                </a:solidFill>
              </a:rPr>
              <a:t>profilo di competenze e di azioni inclusive</a:t>
            </a:r>
            <a:r>
              <a:rPr lang="it-IT" dirty="0">
                <a:solidFill>
                  <a:srgbClr val="0070C0"/>
                </a:solidFill>
              </a:rPr>
              <a:t> che ci si può aspettare da </a:t>
            </a:r>
            <a:r>
              <a:rPr lang="it-IT" b="1" dirty="0">
                <a:solidFill>
                  <a:srgbClr val="C00000"/>
                </a:solidFill>
              </a:rPr>
              <a:t>tutti i docenti</a:t>
            </a:r>
            <a:r>
              <a:rPr lang="it-IT" dirty="0">
                <a:solidFill>
                  <a:srgbClr val="0070C0"/>
                </a:solidFill>
              </a:rPr>
              <a:t>.</a:t>
            </a:r>
          </a:p>
          <a:p>
            <a:r>
              <a:rPr lang="it-IT" dirty="0">
                <a:solidFill>
                  <a:srgbClr val="0070C0"/>
                </a:solidFill>
              </a:rPr>
              <a:t>Il profilo pone </a:t>
            </a:r>
            <a:r>
              <a:rPr lang="it-IT" b="1" dirty="0">
                <a:solidFill>
                  <a:srgbClr val="0070C0"/>
                </a:solidFill>
              </a:rPr>
              <a:t>quattro grandi dimensioni valoriali</a:t>
            </a:r>
            <a:r>
              <a:rPr lang="it-IT" dirty="0">
                <a:solidFill>
                  <a:srgbClr val="0070C0"/>
                </a:solidFill>
              </a:rPr>
              <a:t>:</a:t>
            </a:r>
          </a:p>
          <a:p>
            <a:pPr marL="514350" indent="-514350">
              <a:buFont typeface="+mj-lt"/>
              <a:buAutoNum type="arabicPeriod"/>
            </a:pPr>
            <a:r>
              <a:rPr lang="it-IT" b="1" dirty="0">
                <a:solidFill>
                  <a:srgbClr val="C00000"/>
                </a:solidFill>
              </a:rPr>
              <a:t>Valorizzare la diversità degli alunni</a:t>
            </a:r>
            <a:r>
              <a:rPr lang="it-IT" dirty="0">
                <a:solidFill>
                  <a:srgbClr val="0070C0"/>
                </a:solidFill>
              </a:rPr>
              <a:t>: tutte le differenze degli alunni sono una risorsa e un punto di forza per l’educazione</a:t>
            </a:r>
          </a:p>
          <a:p>
            <a:pPr marL="514350" indent="-514350">
              <a:buFont typeface="+mj-lt"/>
              <a:buAutoNum type="arabicPeriod"/>
            </a:pPr>
            <a:r>
              <a:rPr lang="it-IT" b="1" dirty="0">
                <a:solidFill>
                  <a:srgbClr val="C00000"/>
                </a:solidFill>
              </a:rPr>
              <a:t>Sostenere tutti gli alunni</a:t>
            </a:r>
            <a:r>
              <a:rPr lang="it-IT" dirty="0">
                <a:solidFill>
                  <a:srgbClr val="0070C0"/>
                </a:solidFill>
              </a:rPr>
              <a:t>: gli insegnanti devono avere elevate aspettative di apprendimento per tutti gli alunni</a:t>
            </a:r>
          </a:p>
          <a:p>
            <a:pPr marL="514350" indent="-514350">
              <a:buFont typeface="+mj-lt"/>
              <a:buAutoNum type="arabicPeriod"/>
            </a:pPr>
            <a:r>
              <a:rPr lang="it-IT" b="1" dirty="0">
                <a:solidFill>
                  <a:srgbClr val="C00000"/>
                </a:solidFill>
              </a:rPr>
              <a:t>Lavorare in team</a:t>
            </a:r>
            <a:r>
              <a:rPr lang="it-IT" dirty="0">
                <a:solidFill>
                  <a:srgbClr val="0070C0"/>
                </a:solidFill>
              </a:rPr>
              <a:t>: la </a:t>
            </a:r>
            <a:r>
              <a:rPr lang="it-IT" b="1" dirty="0">
                <a:solidFill>
                  <a:srgbClr val="C00000"/>
                </a:solidFill>
              </a:rPr>
              <a:t>collaborazione</a:t>
            </a:r>
            <a:r>
              <a:rPr lang="it-IT" dirty="0">
                <a:solidFill>
                  <a:srgbClr val="0070C0"/>
                </a:solidFill>
              </a:rPr>
              <a:t> e il </a:t>
            </a:r>
            <a:r>
              <a:rPr lang="it-IT" b="1" dirty="0">
                <a:solidFill>
                  <a:srgbClr val="C00000"/>
                </a:solidFill>
              </a:rPr>
              <a:t>lavoro in gruppo </a:t>
            </a:r>
            <a:r>
              <a:rPr lang="it-IT" dirty="0">
                <a:solidFill>
                  <a:srgbClr val="0070C0"/>
                </a:solidFill>
              </a:rPr>
              <a:t>sono approcci essenziali per tutti gli insegnanti</a:t>
            </a:r>
          </a:p>
          <a:p>
            <a:pPr marL="514350" indent="-514350">
              <a:buFont typeface="+mj-lt"/>
              <a:buAutoNum type="arabicPeriod"/>
            </a:pPr>
            <a:r>
              <a:rPr lang="it-IT" dirty="0">
                <a:solidFill>
                  <a:srgbClr val="0070C0"/>
                </a:solidFill>
              </a:rPr>
              <a:t>Necessità di uno </a:t>
            </a:r>
            <a:r>
              <a:rPr lang="it-IT" b="1" dirty="0">
                <a:solidFill>
                  <a:srgbClr val="C00000"/>
                </a:solidFill>
              </a:rPr>
              <a:t>sviluppo professionale continuo</a:t>
            </a:r>
            <a:r>
              <a:rPr lang="it-IT" dirty="0">
                <a:solidFill>
                  <a:srgbClr val="0070C0"/>
                </a:solidFill>
              </a:rPr>
              <a:t>: formazione e aggiornamento</a:t>
            </a:r>
          </a:p>
        </p:txBody>
      </p:sp>
      <p:sp>
        <p:nvSpPr>
          <p:cNvPr id="4" name="Segnaposto numero diapositiva 3">
            <a:extLst>
              <a:ext uri="{FF2B5EF4-FFF2-40B4-BE49-F238E27FC236}">
                <a16:creationId xmlns:a16="http://schemas.microsoft.com/office/drawing/2014/main" id="{B1A1052E-BB99-894B-A722-0E9535BA1287}"/>
              </a:ext>
            </a:extLst>
          </p:cNvPr>
          <p:cNvSpPr>
            <a:spLocks noGrp="1"/>
          </p:cNvSpPr>
          <p:nvPr>
            <p:ph type="sldNum" sz="quarter" idx="12"/>
          </p:nvPr>
        </p:nvSpPr>
        <p:spPr/>
        <p:txBody>
          <a:bodyPr/>
          <a:lstStyle/>
          <a:p>
            <a:fld id="{86CB4B4D-7CA3-9044-876B-883B54F8677D}" type="slidenum">
              <a:rPr lang="nb-NO" smtClean="0"/>
              <a:t>23</a:t>
            </a:fld>
            <a:endParaRPr lang="nb-NO"/>
          </a:p>
        </p:txBody>
      </p:sp>
    </p:spTree>
    <p:extLst>
      <p:ext uri="{BB962C8B-B14F-4D97-AF65-F5344CB8AC3E}">
        <p14:creationId xmlns:p14="http://schemas.microsoft.com/office/powerpoint/2010/main" val="231863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D4D1AE-9941-A04F-AA64-7C2F0B66DCA8}"/>
              </a:ext>
            </a:extLst>
          </p:cNvPr>
          <p:cNvSpPr>
            <a:spLocks noGrp="1"/>
          </p:cNvSpPr>
          <p:nvPr>
            <p:ph type="title"/>
          </p:nvPr>
        </p:nvSpPr>
        <p:spPr/>
        <p:txBody>
          <a:bodyPr/>
          <a:lstStyle/>
          <a:p>
            <a:r>
              <a:rPr lang="it-IT" dirty="0">
                <a:solidFill>
                  <a:srgbClr val="C00000"/>
                </a:solidFill>
              </a:rPr>
              <a:t>Profilo del docente inclusivo</a:t>
            </a:r>
          </a:p>
        </p:txBody>
      </p:sp>
      <p:sp>
        <p:nvSpPr>
          <p:cNvPr id="3" name="Segnaposto contenuto 2">
            <a:extLst>
              <a:ext uri="{FF2B5EF4-FFF2-40B4-BE49-F238E27FC236}">
                <a16:creationId xmlns:a16="http://schemas.microsoft.com/office/drawing/2014/main" id="{CD969812-38E5-5F4D-87CF-676CDADA6B1F}"/>
              </a:ext>
            </a:extLst>
          </p:cNvPr>
          <p:cNvSpPr>
            <a:spLocks noGrp="1"/>
          </p:cNvSpPr>
          <p:nvPr>
            <p:ph idx="1"/>
          </p:nvPr>
        </p:nvSpPr>
        <p:spPr/>
        <p:txBody>
          <a:bodyPr>
            <a:normAutofit/>
          </a:bodyPr>
          <a:lstStyle/>
          <a:p>
            <a:pPr algn="just">
              <a:buFont typeface="Wingdings" pitchFamily="2" charset="2"/>
              <a:buChar char="§"/>
            </a:pPr>
            <a:r>
              <a:rPr lang="it-IT" sz="4400" b="1" dirty="0">
                <a:solidFill>
                  <a:srgbClr val="0070C0"/>
                </a:solidFill>
              </a:rPr>
              <a:t>Non </a:t>
            </a:r>
            <a:r>
              <a:rPr lang="it-IT" sz="4400" dirty="0">
                <a:solidFill>
                  <a:srgbClr val="0070C0"/>
                </a:solidFill>
              </a:rPr>
              <a:t>costituisce una </a:t>
            </a:r>
            <a:r>
              <a:rPr lang="it-IT" sz="4400" b="1" dirty="0">
                <a:solidFill>
                  <a:srgbClr val="0070C0"/>
                </a:solidFill>
              </a:rPr>
              <a:t>prerogativa degli insegnanti di sostegno</a:t>
            </a:r>
            <a:r>
              <a:rPr lang="it-IT" sz="4400" dirty="0">
                <a:solidFill>
                  <a:srgbClr val="0070C0"/>
                </a:solidFill>
              </a:rPr>
              <a:t>, ma appartiene  </a:t>
            </a:r>
            <a:r>
              <a:rPr lang="it-IT" sz="4400" b="1" dirty="0">
                <a:solidFill>
                  <a:srgbClr val="C00000"/>
                </a:solidFill>
              </a:rPr>
              <a:t>all’intera comunità professionale dei docenti</a:t>
            </a:r>
            <a:r>
              <a:rPr lang="it-IT" sz="4400" b="1" dirty="0">
                <a:solidFill>
                  <a:schemeClr val="accent1">
                    <a:lumMod val="75000"/>
                  </a:schemeClr>
                </a:solidFill>
              </a:rPr>
              <a:t>,</a:t>
            </a:r>
            <a:r>
              <a:rPr lang="it-IT" sz="4400" dirty="0">
                <a:solidFill>
                  <a:schemeClr val="accent1">
                    <a:lumMod val="75000"/>
                  </a:schemeClr>
                </a:solidFill>
              </a:rPr>
              <a:t> </a:t>
            </a:r>
            <a:r>
              <a:rPr lang="it-IT" sz="4400" dirty="0">
                <a:solidFill>
                  <a:srgbClr val="0070C0"/>
                </a:solidFill>
              </a:rPr>
              <a:t>chiamata ad interpretare l</a:t>
            </a:r>
            <a:r>
              <a:rPr lang="it-IT" sz="4400" dirty="0">
                <a:solidFill>
                  <a:srgbClr val="C00000"/>
                </a:solidFill>
              </a:rPr>
              <a:t>’</a:t>
            </a:r>
            <a:r>
              <a:rPr lang="it-IT" sz="4400" b="1" dirty="0">
                <a:solidFill>
                  <a:srgbClr val="C00000"/>
                </a:solidFill>
              </a:rPr>
              <a:t>inclusione</a:t>
            </a:r>
            <a:r>
              <a:rPr lang="it-IT" sz="4400" dirty="0">
                <a:solidFill>
                  <a:srgbClr val="0070C0"/>
                </a:solidFill>
              </a:rPr>
              <a:t> quale </a:t>
            </a:r>
            <a:r>
              <a:rPr lang="it-IT" sz="4400" b="1" dirty="0">
                <a:solidFill>
                  <a:srgbClr val="C00000"/>
                </a:solidFill>
              </a:rPr>
              <a:t>modalità quotidiana </a:t>
            </a:r>
            <a:r>
              <a:rPr lang="it-IT" sz="4400" dirty="0">
                <a:solidFill>
                  <a:srgbClr val="C00000"/>
                </a:solidFill>
              </a:rPr>
              <a:t>di </a:t>
            </a:r>
            <a:r>
              <a:rPr lang="it-IT" sz="4400" b="1" dirty="0">
                <a:solidFill>
                  <a:srgbClr val="C00000"/>
                </a:solidFill>
              </a:rPr>
              <a:t>gestione delle classi</a:t>
            </a:r>
            <a:r>
              <a:rPr lang="it-IT" sz="4400" dirty="0">
                <a:solidFill>
                  <a:srgbClr val="0070C0"/>
                </a:solidFill>
              </a:rPr>
              <a:t>, come ben evidenziato dalla </a:t>
            </a:r>
            <a:r>
              <a:rPr lang="it-IT" sz="4400" b="1" dirty="0">
                <a:solidFill>
                  <a:srgbClr val="C00000"/>
                </a:solidFill>
              </a:rPr>
              <a:t>priorità 4.5 </a:t>
            </a:r>
            <a:r>
              <a:rPr lang="it-IT" sz="4400" dirty="0">
                <a:solidFill>
                  <a:srgbClr val="C00000"/>
                </a:solidFill>
              </a:rPr>
              <a:t>del </a:t>
            </a:r>
            <a:r>
              <a:rPr lang="it-IT" sz="4400" b="1" dirty="0">
                <a:solidFill>
                  <a:srgbClr val="C00000"/>
                </a:solidFill>
              </a:rPr>
              <a:t>Piano di formazione dei docenti 2016/19</a:t>
            </a:r>
            <a:r>
              <a:rPr lang="it-IT" sz="4400" dirty="0">
                <a:solidFill>
                  <a:srgbClr val="C00000"/>
                </a:solidFill>
              </a:rPr>
              <a:t>.</a:t>
            </a:r>
          </a:p>
        </p:txBody>
      </p:sp>
      <p:sp>
        <p:nvSpPr>
          <p:cNvPr id="4" name="Segnaposto numero diapositiva 3">
            <a:extLst>
              <a:ext uri="{FF2B5EF4-FFF2-40B4-BE49-F238E27FC236}">
                <a16:creationId xmlns:a16="http://schemas.microsoft.com/office/drawing/2014/main" id="{D9B092F8-1321-414D-8394-1680E134D1BE}"/>
              </a:ext>
            </a:extLst>
          </p:cNvPr>
          <p:cNvSpPr>
            <a:spLocks noGrp="1"/>
          </p:cNvSpPr>
          <p:nvPr>
            <p:ph type="sldNum" sz="quarter" idx="12"/>
          </p:nvPr>
        </p:nvSpPr>
        <p:spPr/>
        <p:txBody>
          <a:bodyPr/>
          <a:lstStyle/>
          <a:p>
            <a:fld id="{86CB4B4D-7CA3-9044-876B-883B54F8677D}" type="slidenum">
              <a:rPr lang="nb-NO" smtClean="0"/>
              <a:t>24</a:t>
            </a:fld>
            <a:endParaRPr lang="nb-NO"/>
          </a:p>
        </p:txBody>
      </p:sp>
    </p:spTree>
    <p:extLst>
      <p:ext uri="{BB962C8B-B14F-4D97-AF65-F5344CB8AC3E}">
        <p14:creationId xmlns:p14="http://schemas.microsoft.com/office/powerpoint/2010/main" val="3729818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46C3CD-DA5E-D248-B198-A86F3CF2EAF6}"/>
              </a:ext>
            </a:extLst>
          </p:cNvPr>
          <p:cNvSpPr>
            <a:spLocks noGrp="1"/>
          </p:cNvSpPr>
          <p:nvPr>
            <p:ph type="title"/>
          </p:nvPr>
        </p:nvSpPr>
        <p:spPr/>
        <p:txBody>
          <a:bodyPr/>
          <a:lstStyle/>
          <a:p>
            <a:r>
              <a:rPr lang="it-IT" dirty="0">
                <a:solidFill>
                  <a:srgbClr val="C00000"/>
                </a:solidFill>
              </a:rPr>
              <a:t>Docenti inclusivi</a:t>
            </a:r>
          </a:p>
        </p:txBody>
      </p:sp>
      <p:graphicFrame>
        <p:nvGraphicFramePr>
          <p:cNvPr id="5" name="Segnaposto contenuto 4">
            <a:extLst>
              <a:ext uri="{FF2B5EF4-FFF2-40B4-BE49-F238E27FC236}">
                <a16:creationId xmlns:a16="http://schemas.microsoft.com/office/drawing/2014/main" id="{CC9EE048-A8C7-3F4D-BD38-50072EA006F9}"/>
              </a:ext>
            </a:extLst>
          </p:cNvPr>
          <p:cNvGraphicFramePr>
            <a:graphicFrameLocks noGrp="1"/>
          </p:cNvGraphicFramePr>
          <p:nvPr>
            <p:ph idx="1"/>
            <p:extLst>
              <p:ext uri="{D42A27DB-BD31-4B8C-83A1-F6EECF244321}">
                <p14:modId xmlns:p14="http://schemas.microsoft.com/office/powerpoint/2010/main" val="2978573019"/>
              </p:ext>
            </p:extLst>
          </p:nvPr>
        </p:nvGraphicFramePr>
        <p:xfrm>
          <a:off x="1207753" y="2625044"/>
          <a:ext cx="10728961" cy="57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7008C3C4-AA4E-8243-B003-8F8481C4B77B}"/>
              </a:ext>
            </a:extLst>
          </p:cNvPr>
          <p:cNvSpPr>
            <a:spLocks noGrp="1"/>
          </p:cNvSpPr>
          <p:nvPr>
            <p:ph type="sldNum" sz="quarter" idx="12"/>
          </p:nvPr>
        </p:nvSpPr>
        <p:spPr/>
        <p:txBody>
          <a:bodyPr/>
          <a:lstStyle/>
          <a:p>
            <a:fld id="{86CB4B4D-7CA3-9044-876B-883B54F8677D}" type="slidenum">
              <a:rPr lang="nb-NO" smtClean="0"/>
              <a:t>25</a:t>
            </a:fld>
            <a:endParaRPr lang="nb-NO"/>
          </a:p>
        </p:txBody>
      </p:sp>
    </p:spTree>
    <p:extLst>
      <p:ext uri="{BB962C8B-B14F-4D97-AF65-F5344CB8AC3E}">
        <p14:creationId xmlns:p14="http://schemas.microsoft.com/office/powerpoint/2010/main" val="221444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18CF60-8C97-9543-A9E6-60CEFF6C9C7D}"/>
              </a:ext>
            </a:extLst>
          </p:cNvPr>
          <p:cNvSpPr>
            <a:spLocks noGrp="1"/>
          </p:cNvSpPr>
          <p:nvPr>
            <p:ph type="title"/>
          </p:nvPr>
        </p:nvSpPr>
        <p:spPr/>
        <p:txBody>
          <a:bodyPr/>
          <a:lstStyle/>
          <a:p>
            <a:r>
              <a:rPr lang="it-IT" dirty="0">
                <a:solidFill>
                  <a:srgbClr val="C00000"/>
                </a:solidFill>
              </a:rPr>
              <a:t>La qualità dell’inclusione</a:t>
            </a:r>
          </a:p>
        </p:txBody>
      </p:sp>
      <p:graphicFrame>
        <p:nvGraphicFramePr>
          <p:cNvPr id="6" name="Diagramma 5">
            <a:extLst>
              <a:ext uri="{FF2B5EF4-FFF2-40B4-BE49-F238E27FC236}">
                <a16:creationId xmlns:a16="http://schemas.microsoft.com/office/drawing/2014/main" id="{3A1352F5-9C8E-2E4E-B771-660A9C507A9C}"/>
              </a:ext>
            </a:extLst>
          </p:cNvPr>
          <p:cNvGraphicFramePr/>
          <p:nvPr/>
        </p:nvGraphicFramePr>
        <p:xfrm>
          <a:off x="1170431" y="2625044"/>
          <a:ext cx="10728961" cy="57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53044497-7A49-684B-AA0D-46016E5896AA}"/>
              </a:ext>
            </a:extLst>
          </p:cNvPr>
          <p:cNvSpPr>
            <a:spLocks noGrp="1"/>
          </p:cNvSpPr>
          <p:nvPr>
            <p:ph type="sldNum" sz="quarter" idx="2"/>
          </p:nvPr>
        </p:nvSpPr>
        <p:spPr/>
        <p:txBody>
          <a:bodyPr/>
          <a:lstStyle/>
          <a:p>
            <a:fld id="{86CB4B4D-7CA3-9044-876B-883B54F8677D}" type="slidenum">
              <a:rPr lang="it-IT" smtClean="0"/>
              <a:t>26</a:t>
            </a:fld>
            <a:endParaRPr lang="it-IT"/>
          </a:p>
        </p:txBody>
      </p:sp>
    </p:spTree>
    <p:extLst>
      <p:ext uri="{BB962C8B-B14F-4D97-AF65-F5344CB8AC3E}">
        <p14:creationId xmlns:p14="http://schemas.microsoft.com/office/powerpoint/2010/main" val="291768748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3FAB11-824E-DE48-ACA8-7A4D9B8C0B8B}"/>
              </a:ext>
            </a:extLst>
          </p:cNvPr>
          <p:cNvSpPr>
            <a:spLocks noGrp="1"/>
          </p:cNvSpPr>
          <p:nvPr>
            <p:ph type="title"/>
          </p:nvPr>
        </p:nvSpPr>
        <p:spPr/>
        <p:txBody>
          <a:bodyPr/>
          <a:lstStyle/>
          <a:p>
            <a:r>
              <a:rPr lang="it-IT" dirty="0">
                <a:solidFill>
                  <a:srgbClr val="C00000"/>
                </a:solidFill>
              </a:rPr>
              <a:t>Quale sostegno?</a:t>
            </a:r>
          </a:p>
        </p:txBody>
      </p:sp>
      <p:sp>
        <p:nvSpPr>
          <p:cNvPr id="3" name="Segnaposto testo 2">
            <a:extLst>
              <a:ext uri="{FF2B5EF4-FFF2-40B4-BE49-F238E27FC236}">
                <a16:creationId xmlns:a16="http://schemas.microsoft.com/office/drawing/2014/main" id="{3BDB6A7D-59A2-D248-9C22-160F27C3A5DE}"/>
              </a:ext>
            </a:extLst>
          </p:cNvPr>
          <p:cNvSpPr>
            <a:spLocks noGrp="1"/>
          </p:cNvSpPr>
          <p:nvPr>
            <p:ph type="body" idx="1"/>
          </p:nvPr>
        </p:nvSpPr>
        <p:spPr/>
        <p:txBody>
          <a:bodyPr>
            <a:normAutofit fontScale="92500" lnSpcReduction="10000"/>
          </a:bodyPr>
          <a:lstStyle/>
          <a:p>
            <a:pPr algn="just"/>
            <a:r>
              <a:rPr lang="it-IT" sz="2800" dirty="0">
                <a:solidFill>
                  <a:schemeClr val="accent1">
                    <a:lumMod val="75000"/>
                  </a:schemeClr>
                </a:solidFill>
              </a:rPr>
              <a:t>La riflessione e la ricerca in ambito pedagogico – speciale si stanno muovendo nel </a:t>
            </a:r>
            <a:r>
              <a:rPr lang="it-IT" sz="2800" b="1" dirty="0">
                <a:solidFill>
                  <a:srgbClr val="C00000"/>
                </a:solidFill>
              </a:rPr>
              <a:t>ripensare il ruolo dell’insegnante specializzato per il  sostegno</a:t>
            </a:r>
            <a:r>
              <a:rPr lang="it-IT" sz="2800" dirty="0">
                <a:solidFill>
                  <a:schemeClr val="accent1">
                    <a:lumMod val="75000"/>
                  </a:schemeClr>
                </a:solidFill>
              </a:rPr>
              <a:t> nella scuola dell’inclusione.</a:t>
            </a:r>
          </a:p>
          <a:p>
            <a:pPr algn="just"/>
            <a:r>
              <a:rPr lang="it-IT" sz="2800" dirty="0">
                <a:solidFill>
                  <a:schemeClr val="accent1">
                    <a:lumMod val="75000"/>
                  </a:schemeClr>
                </a:solidFill>
              </a:rPr>
              <a:t>Se da un lato è oggi evidente che tutti gli insegnanti  debbano essere formati per l’inclusione, e di conseguenza </a:t>
            </a:r>
            <a:r>
              <a:rPr lang="it-IT" sz="2800" b="1" dirty="0">
                <a:solidFill>
                  <a:srgbClr val="C00000"/>
                </a:solidFill>
              </a:rPr>
              <a:t>saper includere </a:t>
            </a:r>
            <a:r>
              <a:rPr lang="it-IT" sz="2800" dirty="0">
                <a:solidFill>
                  <a:schemeClr val="accent1">
                    <a:lumMod val="75000"/>
                  </a:schemeClr>
                </a:solidFill>
              </a:rPr>
              <a:t>deve diventare </a:t>
            </a:r>
            <a:r>
              <a:rPr lang="it-IT" sz="2800" b="1" dirty="0">
                <a:solidFill>
                  <a:srgbClr val="C00000"/>
                </a:solidFill>
              </a:rPr>
              <a:t>componente ordinaria dell’azione didattica di ogni insegnante </a:t>
            </a:r>
            <a:r>
              <a:rPr lang="it-IT" sz="2800" dirty="0">
                <a:solidFill>
                  <a:schemeClr val="accent1">
                    <a:lumMod val="75000"/>
                  </a:schemeClr>
                </a:solidFill>
              </a:rPr>
              <a:t>(così come emerge dal Profilo dei docenti inclusivi), dall’altro risulta chiaro che le </a:t>
            </a:r>
            <a:r>
              <a:rPr lang="it-IT" sz="2800" b="1" dirty="0">
                <a:solidFill>
                  <a:srgbClr val="C00000"/>
                </a:solidFill>
              </a:rPr>
              <a:t>specificità e particolarità dei bisogni educativi presenti in alcuni alunni </a:t>
            </a:r>
            <a:r>
              <a:rPr lang="it-IT" sz="2800" dirty="0">
                <a:solidFill>
                  <a:schemeClr val="accent1">
                    <a:lumMod val="75000"/>
                  </a:schemeClr>
                </a:solidFill>
              </a:rPr>
              <a:t>richiedono necessariamente </a:t>
            </a:r>
            <a:r>
              <a:rPr lang="it-IT" sz="2800" b="1" dirty="0">
                <a:solidFill>
                  <a:srgbClr val="C00000"/>
                </a:solidFill>
              </a:rPr>
              <a:t>ulteriori competenze</a:t>
            </a:r>
            <a:r>
              <a:rPr lang="it-IT" sz="2800" dirty="0">
                <a:solidFill>
                  <a:schemeClr val="accent1">
                    <a:lumMod val="75000"/>
                  </a:schemeClr>
                </a:solidFill>
              </a:rPr>
              <a:t>, anche </a:t>
            </a:r>
            <a:r>
              <a:rPr lang="it-IT" sz="2800" b="1" dirty="0">
                <a:solidFill>
                  <a:srgbClr val="C00000"/>
                </a:solidFill>
              </a:rPr>
              <a:t>di tipo speciale </a:t>
            </a:r>
            <a:r>
              <a:rPr lang="it-IT" sz="2800" dirty="0">
                <a:solidFill>
                  <a:schemeClr val="accent1">
                    <a:lumMod val="75000"/>
                  </a:schemeClr>
                </a:solidFill>
              </a:rPr>
              <a:t>che deve </a:t>
            </a:r>
            <a:r>
              <a:rPr lang="it-IT" sz="2800" b="1" dirty="0">
                <a:solidFill>
                  <a:srgbClr val="C00000"/>
                </a:solidFill>
              </a:rPr>
              <a:t>possedere l’insegnante di sostegno</a:t>
            </a:r>
            <a:r>
              <a:rPr lang="it-IT" sz="2800" dirty="0">
                <a:solidFill>
                  <a:schemeClr val="accent1">
                    <a:lumMod val="75000"/>
                  </a:schemeClr>
                </a:solidFill>
              </a:rPr>
              <a:t>.</a:t>
            </a:r>
          </a:p>
          <a:p>
            <a:pPr algn="just"/>
            <a:r>
              <a:rPr lang="it-IT" sz="2800" b="1" dirty="0">
                <a:solidFill>
                  <a:srgbClr val="C00000"/>
                </a:solidFill>
              </a:rPr>
              <a:t>L’insegnante di sostegno</a:t>
            </a:r>
            <a:r>
              <a:rPr lang="it-IT" sz="2800" dirty="0">
                <a:solidFill>
                  <a:schemeClr val="accent1">
                    <a:lumMod val="75000"/>
                  </a:schemeClr>
                </a:solidFill>
              </a:rPr>
              <a:t>, competente e </a:t>
            </a:r>
            <a:r>
              <a:rPr lang="it-IT" sz="2800" b="1" dirty="0">
                <a:solidFill>
                  <a:srgbClr val="C00000"/>
                </a:solidFill>
              </a:rPr>
              <a:t>formato sull’ICF, </a:t>
            </a:r>
            <a:r>
              <a:rPr lang="it-IT" sz="2800" dirty="0">
                <a:solidFill>
                  <a:schemeClr val="accent1">
                    <a:lumMod val="75000"/>
                  </a:schemeClr>
                </a:solidFill>
              </a:rPr>
              <a:t>rappresenta una </a:t>
            </a:r>
            <a:r>
              <a:rPr lang="it-IT" sz="2800" b="1" dirty="0">
                <a:solidFill>
                  <a:srgbClr val="C00000"/>
                </a:solidFill>
              </a:rPr>
              <a:t>risorsa preziosa </a:t>
            </a:r>
            <a:r>
              <a:rPr lang="it-IT" sz="2800" dirty="0">
                <a:solidFill>
                  <a:schemeClr val="accent1">
                    <a:lumMod val="75000"/>
                  </a:schemeClr>
                </a:solidFill>
              </a:rPr>
              <a:t>proprio perché è in grado di </a:t>
            </a:r>
            <a:r>
              <a:rPr lang="it-IT" sz="2800" b="1" dirty="0">
                <a:solidFill>
                  <a:srgbClr val="C00000"/>
                </a:solidFill>
              </a:rPr>
              <a:t>supportare il sistema scuola </a:t>
            </a:r>
            <a:r>
              <a:rPr lang="it-IT" sz="2800" dirty="0">
                <a:solidFill>
                  <a:schemeClr val="accent1">
                    <a:lumMod val="75000"/>
                  </a:schemeClr>
                </a:solidFill>
              </a:rPr>
              <a:t>nella ricerca di </a:t>
            </a:r>
            <a:r>
              <a:rPr lang="it-IT" sz="2800" b="1" dirty="0">
                <a:solidFill>
                  <a:srgbClr val="C00000"/>
                </a:solidFill>
              </a:rPr>
              <a:t>soluzioni di tipo organizzativo, gestionale ed educativo-didattiche </a:t>
            </a:r>
            <a:r>
              <a:rPr lang="it-IT" sz="2800" dirty="0">
                <a:solidFill>
                  <a:schemeClr val="accent1">
                    <a:lumMod val="75000"/>
                  </a:schemeClr>
                </a:solidFill>
              </a:rPr>
              <a:t>idonee a rendere davvero </a:t>
            </a:r>
            <a:r>
              <a:rPr lang="it-IT" sz="2800" b="1" dirty="0">
                <a:solidFill>
                  <a:srgbClr val="C00000"/>
                </a:solidFill>
              </a:rPr>
              <a:t>efficace ed operativo il modello inclusivo per ogni alunno</a:t>
            </a:r>
            <a:r>
              <a:rPr lang="it-IT" sz="2800" dirty="0">
                <a:solidFill>
                  <a:schemeClr val="accent1">
                    <a:lumMod val="75000"/>
                  </a:schemeClr>
                </a:solidFill>
              </a:rPr>
              <a:t>, </a:t>
            </a:r>
            <a:r>
              <a:rPr lang="it-IT" sz="2800" b="1" dirty="0">
                <a:solidFill>
                  <a:srgbClr val="C00000"/>
                </a:solidFill>
              </a:rPr>
              <a:t>compres</a:t>
            </a:r>
            <a:r>
              <a:rPr lang="it-IT" sz="2800" dirty="0">
                <a:solidFill>
                  <a:schemeClr val="accent1">
                    <a:lumMod val="75000"/>
                  </a:schemeClr>
                </a:solidFill>
              </a:rPr>
              <a:t>i quei casi in cui è </a:t>
            </a:r>
            <a:r>
              <a:rPr lang="it-IT" sz="2800" b="1" dirty="0">
                <a:solidFill>
                  <a:srgbClr val="C00000"/>
                </a:solidFill>
              </a:rPr>
              <a:t>alto il rischio di esclusione </a:t>
            </a:r>
            <a:r>
              <a:rPr lang="it-IT" sz="2800" dirty="0">
                <a:solidFill>
                  <a:schemeClr val="accent1">
                    <a:lumMod val="75000"/>
                  </a:schemeClr>
                </a:solidFill>
              </a:rPr>
              <a:t>per la </a:t>
            </a:r>
            <a:r>
              <a:rPr lang="it-IT" sz="2800" b="1" dirty="0">
                <a:solidFill>
                  <a:srgbClr val="C00000"/>
                </a:solidFill>
              </a:rPr>
              <a:t>complessità</a:t>
            </a:r>
            <a:r>
              <a:rPr lang="it-IT" sz="2800" dirty="0">
                <a:solidFill>
                  <a:schemeClr val="accent1">
                    <a:lumMod val="75000"/>
                  </a:schemeClr>
                </a:solidFill>
              </a:rPr>
              <a:t> e </a:t>
            </a:r>
            <a:r>
              <a:rPr lang="it-IT" sz="2800" b="1" dirty="0">
                <a:solidFill>
                  <a:srgbClr val="C00000"/>
                </a:solidFill>
              </a:rPr>
              <a:t>problematicità dei bisogni presenti</a:t>
            </a:r>
            <a:r>
              <a:rPr lang="it-IT" sz="2800" dirty="0">
                <a:solidFill>
                  <a:schemeClr val="accent1">
                    <a:lumMod val="75000"/>
                  </a:schemeClr>
                </a:solidFill>
              </a:rPr>
              <a:t>.</a:t>
            </a:r>
          </a:p>
        </p:txBody>
      </p:sp>
      <p:sp>
        <p:nvSpPr>
          <p:cNvPr id="4" name="Segnaposto numero diapositiva 3">
            <a:extLst>
              <a:ext uri="{FF2B5EF4-FFF2-40B4-BE49-F238E27FC236}">
                <a16:creationId xmlns:a16="http://schemas.microsoft.com/office/drawing/2014/main" id="{11580410-768A-5447-AE92-DDF02EB63E86}"/>
              </a:ext>
            </a:extLst>
          </p:cNvPr>
          <p:cNvSpPr>
            <a:spLocks noGrp="1"/>
          </p:cNvSpPr>
          <p:nvPr>
            <p:ph type="sldNum" sz="quarter" idx="2"/>
          </p:nvPr>
        </p:nvSpPr>
        <p:spPr/>
        <p:txBody>
          <a:bodyPr/>
          <a:lstStyle/>
          <a:p>
            <a:fld id="{86CB4B4D-7CA3-9044-876B-883B54F8677D}" type="slidenum">
              <a:rPr lang="it-IT" smtClean="0"/>
              <a:t>27</a:t>
            </a:fld>
            <a:endParaRPr lang="it-IT"/>
          </a:p>
        </p:txBody>
      </p:sp>
    </p:spTree>
    <p:extLst>
      <p:ext uri="{BB962C8B-B14F-4D97-AF65-F5344CB8AC3E}">
        <p14:creationId xmlns:p14="http://schemas.microsoft.com/office/powerpoint/2010/main" val="329739417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45EC7E-C4B1-DE46-ACAE-636D6DF55AFD}"/>
              </a:ext>
            </a:extLst>
          </p:cNvPr>
          <p:cNvSpPr>
            <a:spLocks noGrp="1"/>
          </p:cNvSpPr>
          <p:nvPr>
            <p:ph type="title"/>
          </p:nvPr>
        </p:nvSpPr>
        <p:spPr/>
        <p:txBody>
          <a:bodyPr/>
          <a:lstStyle/>
          <a:p>
            <a:r>
              <a:rPr lang="it-IT" dirty="0">
                <a:solidFill>
                  <a:srgbClr val="C00000"/>
                </a:solidFill>
              </a:rPr>
              <a:t>G. </a:t>
            </a:r>
            <a:r>
              <a:rPr lang="it-IT" dirty="0" err="1">
                <a:solidFill>
                  <a:srgbClr val="C00000"/>
                </a:solidFill>
              </a:rPr>
              <a:t>Dowing</a:t>
            </a:r>
            <a:r>
              <a:rPr lang="it-IT" dirty="0">
                <a:solidFill>
                  <a:srgbClr val="C00000"/>
                </a:solidFill>
              </a:rPr>
              <a:t>: le diverse forme di sostegno</a:t>
            </a:r>
          </a:p>
        </p:txBody>
      </p:sp>
      <p:sp>
        <p:nvSpPr>
          <p:cNvPr id="3" name="Segnaposto testo 2">
            <a:extLst>
              <a:ext uri="{FF2B5EF4-FFF2-40B4-BE49-F238E27FC236}">
                <a16:creationId xmlns:a16="http://schemas.microsoft.com/office/drawing/2014/main" id="{1D62B951-F781-B247-A3C3-EC2D994BBF70}"/>
              </a:ext>
            </a:extLst>
          </p:cNvPr>
          <p:cNvSpPr>
            <a:spLocks noGrp="1"/>
          </p:cNvSpPr>
          <p:nvPr>
            <p:ph type="body" idx="1"/>
          </p:nvPr>
        </p:nvSpPr>
        <p:spPr/>
        <p:txBody>
          <a:bodyPr>
            <a:normAutofit fontScale="85000" lnSpcReduction="20000"/>
          </a:bodyPr>
          <a:lstStyle/>
          <a:p>
            <a:pPr>
              <a:buFont typeface="Wingdings" pitchFamily="2" charset="2"/>
              <a:buChar char="§"/>
            </a:pPr>
            <a:r>
              <a:rPr lang="it-IT" dirty="0">
                <a:solidFill>
                  <a:srgbClr val="C00000"/>
                </a:solidFill>
              </a:rPr>
              <a:t>Il sostegno di accompagnamento </a:t>
            </a:r>
            <a:r>
              <a:rPr lang="it-IT" dirty="0">
                <a:solidFill>
                  <a:schemeClr val="accent1">
                    <a:lumMod val="75000"/>
                  </a:schemeClr>
                </a:solidFill>
              </a:rPr>
              <a:t>è legato alla necessità che qualcuno ha di affrontare i momenti difficili avendo qualcuno vicino</a:t>
            </a:r>
          </a:p>
          <a:p>
            <a:pPr>
              <a:buFont typeface="Wingdings" pitchFamily="2" charset="2"/>
              <a:buChar char="§"/>
            </a:pPr>
            <a:r>
              <a:rPr lang="it-IT" dirty="0">
                <a:solidFill>
                  <a:srgbClr val="C00000"/>
                </a:solidFill>
              </a:rPr>
              <a:t>Il sostegno di contro risposta </a:t>
            </a:r>
            <a:r>
              <a:rPr lang="it-IT" dirty="0">
                <a:solidFill>
                  <a:schemeClr val="accent1">
                    <a:lumMod val="75000"/>
                  </a:schemeClr>
                </a:solidFill>
              </a:rPr>
              <a:t>è la risposta diretta, complementare</a:t>
            </a:r>
          </a:p>
          <a:p>
            <a:pPr>
              <a:buFont typeface="Wingdings" pitchFamily="2" charset="2"/>
              <a:buChar char="§"/>
            </a:pPr>
            <a:r>
              <a:rPr lang="it-IT" dirty="0">
                <a:solidFill>
                  <a:srgbClr val="C00000"/>
                </a:solidFill>
              </a:rPr>
              <a:t>Il sostegno della mano anonima </a:t>
            </a:r>
            <a:r>
              <a:rPr lang="it-IT" dirty="0">
                <a:solidFill>
                  <a:schemeClr val="accent1">
                    <a:lumMod val="75000"/>
                  </a:schemeClr>
                </a:solidFill>
              </a:rPr>
              <a:t>deriva da un’istituzione sociale</a:t>
            </a:r>
          </a:p>
          <a:p>
            <a:pPr>
              <a:buFont typeface="Wingdings" pitchFamily="2" charset="2"/>
              <a:buChar char="§"/>
            </a:pPr>
            <a:r>
              <a:rPr lang="it-IT" dirty="0">
                <a:solidFill>
                  <a:srgbClr val="C00000"/>
                </a:solidFill>
              </a:rPr>
              <a:t>Il sostegno a </a:t>
            </a:r>
            <a:r>
              <a:rPr lang="it-IT" dirty="0" err="1">
                <a:solidFill>
                  <a:srgbClr val="C00000"/>
                </a:solidFill>
              </a:rPr>
              <a:t>ping</a:t>
            </a:r>
            <a:r>
              <a:rPr lang="it-IT" dirty="0">
                <a:solidFill>
                  <a:srgbClr val="C00000"/>
                </a:solidFill>
              </a:rPr>
              <a:t> </a:t>
            </a:r>
            <a:r>
              <a:rPr lang="it-IT" dirty="0" err="1">
                <a:solidFill>
                  <a:srgbClr val="C00000"/>
                </a:solidFill>
              </a:rPr>
              <a:t>pong</a:t>
            </a:r>
            <a:r>
              <a:rPr lang="it-IT" dirty="0">
                <a:solidFill>
                  <a:schemeClr val="accent1">
                    <a:lumMod val="75000"/>
                  </a:schemeClr>
                </a:solidFill>
              </a:rPr>
              <a:t> che si basa sulla reciprocità</a:t>
            </a:r>
          </a:p>
          <a:p>
            <a:pPr>
              <a:buFont typeface="Wingdings" pitchFamily="2" charset="2"/>
              <a:buChar char="§"/>
            </a:pPr>
            <a:r>
              <a:rPr lang="it-IT" dirty="0">
                <a:solidFill>
                  <a:schemeClr val="accent1">
                    <a:lumMod val="75000"/>
                  </a:schemeClr>
                </a:solidFill>
              </a:rPr>
              <a:t> </a:t>
            </a:r>
            <a:r>
              <a:rPr lang="it-IT" b="1" dirty="0">
                <a:solidFill>
                  <a:srgbClr val="C00000"/>
                </a:solidFill>
              </a:rPr>
              <a:t>Il sostegno di confine</a:t>
            </a:r>
            <a:r>
              <a:rPr lang="it-IT" dirty="0">
                <a:solidFill>
                  <a:schemeClr val="accent1">
                    <a:lumMod val="75000"/>
                  </a:schemeClr>
                </a:solidFill>
              </a:rPr>
              <a:t>: è l’espressione di un </a:t>
            </a:r>
            <a:r>
              <a:rPr lang="it-IT" b="1" dirty="0">
                <a:solidFill>
                  <a:schemeClr val="accent1">
                    <a:lumMod val="75000"/>
                  </a:schemeClr>
                </a:solidFill>
              </a:rPr>
              <a:t>desiderio di percepire e cambiare i confini della propria situazione</a:t>
            </a:r>
            <a:r>
              <a:rPr lang="it-IT" dirty="0">
                <a:solidFill>
                  <a:schemeClr val="accent1">
                    <a:lumMod val="75000"/>
                  </a:schemeClr>
                </a:solidFill>
              </a:rPr>
              <a:t>, di non sentirsi perduti, senza un punto di riferimento. È la </a:t>
            </a:r>
            <a:r>
              <a:rPr lang="it-IT" b="1" dirty="0">
                <a:solidFill>
                  <a:srgbClr val="C00000"/>
                </a:solidFill>
              </a:rPr>
              <a:t>«base sicura» </a:t>
            </a:r>
            <a:r>
              <a:rPr lang="it-IT" dirty="0">
                <a:solidFill>
                  <a:schemeClr val="accent1">
                    <a:lumMod val="75000"/>
                  </a:schemeClr>
                </a:solidFill>
              </a:rPr>
              <a:t>di </a:t>
            </a:r>
            <a:r>
              <a:rPr lang="it-IT" dirty="0" err="1">
                <a:solidFill>
                  <a:srgbClr val="C00000"/>
                </a:solidFill>
              </a:rPr>
              <a:t>Bowbly</a:t>
            </a:r>
            <a:r>
              <a:rPr lang="it-IT" dirty="0">
                <a:solidFill>
                  <a:schemeClr val="accent1">
                    <a:lumMod val="75000"/>
                  </a:schemeClr>
                </a:solidFill>
              </a:rPr>
              <a:t> da intendere </a:t>
            </a:r>
            <a:r>
              <a:rPr lang="it-IT" b="1" dirty="0">
                <a:solidFill>
                  <a:schemeClr val="accent1">
                    <a:lumMod val="75000"/>
                  </a:schemeClr>
                </a:solidFill>
              </a:rPr>
              <a:t>non</a:t>
            </a:r>
            <a:r>
              <a:rPr lang="it-IT" dirty="0">
                <a:solidFill>
                  <a:schemeClr val="accent1">
                    <a:lumMod val="75000"/>
                  </a:schemeClr>
                </a:solidFill>
              </a:rPr>
              <a:t> come </a:t>
            </a:r>
            <a:r>
              <a:rPr lang="it-IT" b="1" dirty="0">
                <a:solidFill>
                  <a:schemeClr val="accent1">
                    <a:lumMod val="75000"/>
                  </a:schemeClr>
                </a:solidFill>
              </a:rPr>
              <a:t>qualcosa in cui stare</a:t>
            </a:r>
            <a:r>
              <a:rPr lang="it-IT" dirty="0">
                <a:solidFill>
                  <a:schemeClr val="accent1">
                    <a:lumMod val="75000"/>
                  </a:schemeClr>
                </a:solidFill>
              </a:rPr>
              <a:t>, ma piuttosto </a:t>
            </a:r>
            <a:r>
              <a:rPr lang="it-IT" b="1" dirty="0">
                <a:solidFill>
                  <a:srgbClr val="C00000"/>
                </a:solidFill>
              </a:rPr>
              <a:t>«una possibilità di allontanarsi con la sicurezza che la propria base rimane»</a:t>
            </a:r>
            <a:r>
              <a:rPr lang="it-IT" dirty="0">
                <a:solidFill>
                  <a:schemeClr val="accent1">
                    <a:lumMod val="75000"/>
                  </a:schemeClr>
                </a:solidFill>
              </a:rPr>
              <a:t>. Il paradosso consiste nell’intendere il </a:t>
            </a:r>
            <a:r>
              <a:rPr lang="it-IT" b="1" dirty="0">
                <a:solidFill>
                  <a:srgbClr val="C00000"/>
                </a:solidFill>
              </a:rPr>
              <a:t>sostegno di confine </a:t>
            </a:r>
            <a:r>
              <a:rPr lang="it-IT" dirty="0">
                <a:solidFill>
                  <a:schemeClr val="accent1">
                    <a:lumMod val="75000"/>
                  </a:schemeClr>
                </a:solidFill>
              </a:rPr>
              <a:t>come un </a:t>
            </a:r>
            <a:r>
              <a:rPr lang="it-IT" b="1" dirty="0">
                <a:solidFill>
                  <a:srgbClr val="C00000"/>
                </a:solidFill>
              </a:rPr>
              <a:t>desiderio</a:t>
            </a:r>
            <a:r>
              <a:rPr lang="it-IT" dirty="0">
                <a:solidFill>
                  <a:schemeClr val="accent1">
                    <a:lumMod val="75000"/>
                  </a:schemeClr>
                </a:solidFill>
              </a:rPr>
              <a:t> non di un limite entro cui stare, ma </a:t>
            </a:r>
            <a:r>
              <a:rPr lang="it-IT" b="1" dirty="0">
                <a:solidFill>
                  <a:srgbClr val="C00000"/>
                </a:solidFill>
              </a:rPr>
              <a:t>di un limite a cui poter fare ritorno dopo essersi allontanati.</a:t>
            </a:r>
          </a:p>
          <a:p>
            <a:pPr>
              <a:buFont typeface="Wingdings" pitchFamily="2" charset="2"/>
              <a:buChar char="§"/>
            </a:pPr>
            <a:r>
              <a:rPr lang="it-IT" dirty="0">
                <a:solidFill>
                  <a:srgbClr val="C00000"/>
                </a:solidFill>
              </a:rPr>
              <a:t>Il sostegno di sfondo</a:t>
            </a:r>
            <a:r>
              <a:rPr lang="it-IT" dirty="0">
                <a:solidFill>
                  <a:schemeClr val="accent1">
                    <a:lumMod val="75000"/>
                  </a:schemeClr>
                </a:solidFill>
              </a:rPr>
              <a:t>: che si riferisce alla struttura di riferimento connettiva di una pluralità di azioni, che contribuisce a ridurre la disabilità.</a:t>
            </a:r>
          </a:p>
          <a:p>
            <a:pPr marL="0" indent="0">
              <a:buNone/>
            </a:pPr>
            <a:r>
              <a:rPr lang="it-IT" dirty="0">
                <a:solidFill>
                  <a:schemeClr val="accent1">
                    <a:lumMod val="75000"/>
                  </a:schemeClr>
                </a:solidFill>
              </a:rPr>
              <a:t>G. </a:t>
            </a:r>
            <a:r>
              <a:rPr lang="it-IT" dirty="0" err="1">
                <a:solidFill>
                  <a:schemeClr val="accent1">
                    <a:lumMod val="75000"/>
                  </a:schemeClr>
                </a:solidFill>
              </a:rPr>
              <a:t>Dowing</a:t>
            </a:r>
            <a:endParaRPr lang="it-IT" dirty="0">
              <a:solidFill>
                <a:schemeClr val="accent1">
                  <a:lumMod val="75000"/>
                </a:schemeClr>
              </a:solidFill>
            </a:endParaRPr>
          </a:p>
        </p:txBody>
      </p:sp>
      <p:sp>
        <p:nvSpPr>
          <p:cNvPr id="4" name="Segnaposto numero diapositiva 3">
            <a:extLst>
              <a:ext uri="{FF2B5EF4-FFF2-40B4-BE49-F238E27FC236}">
                <a16:creationId xmlns:a16="http://schemas.microsoft.com/office/drawing/2014/main" id="{5EAD1099-CA79-DA4F-826A-FA3633012CD4}"/>
              </a:ext>
            </a:extLst>
          </p:cNvPr>
          <p:cNvSpPr>
            <a:spLocks noGrp="1"/>
          </p:cNvSpPr>
          <p:nvPr>
            <p:ph type="sldNum" sz="quarter" idx="2"/>
          </p:nvPr>
        </p:nvSpPr>
        <p:spPr/>
        <p:txBody>
          <a:bodyPr/>
          <a:lstStyle/>
          <a:p>
            <a:fld id="{86CB4B4D-7CA3-9044-876B-883B54F8677D}" type="slidenum">
              <a:rPr lang="it-IT" smtClean="0"/>
              <a:t>28</a:t>
            </a:fld>
            <a:endParaRPr lang="it-IT"/>
          </a:p>
        </p:txBody>
      </p:sp>
    </p:spTree>
    <p:extLst>
      <p:ext uri="{BB962C8B-B14F-4D97-AF65-F5344CB8AC3E}">
        <p14:creationId xmlns:p14="http://schemas.microsoft.com/office/powerpoint/2010/main" val="130421453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E67B2D-E55C-A642-97A4-CF3F6D0CB177}"/>
              </a:ext>
            </a:extLst>
          </p:cNvPr>
          <p:cNvSpPr>
            <a:spLocks noGrp="1"/>
          </p:cNvSpPr>
          <p:nvPr>
            <p:ph type="title"/>
          </p:nvPr>
        </p:nvSpPr>
        <p:spPr/>
        <p:txBody>
          <a:bodyPr/>
          <a:lstStyle/>
          <a:p>
            <a:r>
              <a:rPr lang="it-IT" dirty="0">
                <a:solidFill>
                  <a:srgbClr val="C00000"/>
                </a:solidFill>
              </a:rPr>
              <a:t>Sostegno o sostegni?</a:t>
            </a:r>
          </a:p>
        </p:txBody>
      </p:sp>
      <p:sp>
        <p:nvSpPr>
          <p:cNvPr id="3" name="Segnaposto testo 2">
            <a:extLst>
              <a:ext uri="{FF2B5EF4-FFF2-40B4-BE49-F238E27FC236}">
                <a16:creationId xmlns:a16="http://schemas.microsoft.com/office/drawing/2014/main" id="{40950E42-6795-8D44-8B48-8C8248DE3657}"/>
              </a:ext>
            </a:extLst>
          </p:cNvPr>
          <p:cNvSpPr>
            <a:spLocks noGrp="1"/>
          </p:cNvSpPr>
          <p:nvPr>
            <p:ph type="body" idx="1"/>
          </p:nvPr>
        </p:nvSpPr>
        <p:spPr/>
        <p:txBody>
          <a:bodyPr>
            <a:normAutofit lnSpcReduction="10000"/>
          </a:bodyPr>
          <a:lstStyle/>
          <a:p>
            <a:pPr>
              <a:buFont typeface="Wingdings" pitchFamily="2" charset="2"/>
              <a:buChar char="§"/>
            </a:pPr>
            <a:r>
              <a:rPr lang="it-IT" sz="3600" dirty="0" err="1">
                <a:solidFill>
                  <a:srgbClr val="0070C0"/>
                </a:solidFill>
              </a:rPr>
              <a:t>Canevaro</a:t>
            </a:r>
            <a:r>
              <a:rPr lang="it-IT" sz="3600" dirty="0">
                <a:solidFill>
                  <a:srgbClr val="0070C0"/>
                </a:solidFill>
              </a:rPr>
              <a:t> parla di </a:t>
            </a:r>
            <a:r>
              <a:rPr lang="it-IT" sz="3600" b="1" dirty="0">
                <a:solidFill>
                  <a:srgbClr val="C00000"/>
                </a:solidFill>
              </a:rPr>
              <a:t>modulazione dei sostegni.</a:t>
            </a:r>
          </a:p>
          <a:p>
            <a:pPr>
              <a:buFont typeface="Wingdings" pitchFamily="2" charset="2"/>
              <a:buChar char="§"/>
            </a:pPr>
            <a:r>
              <a:rPr lang="it-IT" sz="3600" i="1" dirty="0">
                <a:solidFill>
                  <a:srgbClr val="0070C0"/>
                </a:solidFill>
              </a:rPr>
              <a:t>Modulare significa variare, spezzare e permettere </a:t>
            </a:r>
            <a:r>
              <a:rPr lang="it-IT" sz="3600" b="1" i="1" dirty="0">
                <a:solidFill>
                  <a:srgbClr val="C00000"/>
                </a:solidFill>
              </a:rPr>
              <a:t>un’organizzazione flessibile</a:t>
            </a:r>
            <a:r>
              <a:rPr lang="it-IT" sz="3600" i="1" dirty="0">
                <a:solidFill>
                  <a:srgbClr val="0070C0"/>
                </a:solidFill>
              </a:rPr>
              <a:t> non del sostegno ma dei </a:t>
            </a:r>
            <a:r>
              <a:rPr lang="it-IT" sz="3600" b="1" i="1" dirty="0">
                <a:solidFill>
                  <a:srgbClr val="C00000"/>
                </a:solidFill>
              </a:rPr>
              <a:t>sostegni</a:t>
            </a:r>
            <a:r>
              <a:rPr lang="it-IT" sz="3600" b="1" i="1" dirty="0">
                <a:solidFill>
                  <a:srgbClr val="0070C0"/>
                </a:solidFill>
              </a:rPr>
              <a:t>,</a:t>
            </a:r>
            <a:r>
              <a:rPr lang="it-IT" sz="3600" i="1" dirty="0">
                <a:solidFill>
                  <a:srgbClr val="0070C0"/>
                </a:solidFill>
              </a:rPr>
              <a:t> cioè di una </a:t>
            </a:r>
            <a:r>
              <a:rPr lang="it-IT" sz="3600" b="1" i="1" dirty="0">
                <a:solidFill>
                  <a:srgbClr val="C00000"/>
                </a:solidFill>
              </a:rPr>
              <a:t>pluralità di riferimenti e di aiuti</a:t>
            </a:r>
            <a:r>
              <a:rPr lang="it-IT" sz="3600" i="1" dirty="0">
                <a:solidFill>
                  <a:srgbClr val="0070C0"/>
                </a:solidFill>
              </a:rPr>
              <a:t>. </a:t>
            </a:r>
          </a:p>
          <a:p>
            <a:pPr>
              <a:buFont typeface="Wingdings" pitchFamily="2" charset="2"/>
              <a:buChar char="§"/>
            </a:pPr>
            <a:r>
              <a:rPr lang="it-IT" sz="3600" i="1" dirty="0">
                <a:solidFill>
                  <a:srgbClr val="0070C0"/>
                </a:solidFill>
              </a:rPr>
              <a:t>È possibile modulare i sostegni se siamo capaci di interpretare la </a:t>
            </a:r>
            <a:r>
              <a:rPr lang="it-IT" sz="3600" b="1" i="1" dirty="0">
                <a:solidFill>
                  <a:srgbClr val="C00000"/>
                </a:solidFill>
              </a:rPr>
              <a:t>situazione di disabilità</a:t>
            </a:r>
            <a:r>
              <a:rPr lang="it-IT" sz="3600" i="1" dirty="0">
                <a:solidFill>
                  <a:srgbClr val="0070C0"/>
                </a:solidFill>
              </a:rPr>
              <a:t> come composta da </a:t>
            </a:r>
            <a:r>
              <a:rPr lang="it-IT" sz="3600" b="1" i="1" dirty="0">
                <a:solidFill>
                  <a:srgbClr val="C00000"/>
                </a:solidFill>
              </a:rPr>
              <a:t>molti fattori </a:t>
            </a:r>
            <a:r>
              <a:rPr lang="it-IT" sz="3600" i="1" dirty="0">
                <a:solidFill>
                  <a:srgbClr val="0070C0"/>
                </a:solidFill>
              </a:rPr>
              <a:t>e quindi bisognosa di </a:t>
            </a:r>
            <a:r>
              <a:rPr lang="it-IT" sz="3600" b="1" i="1" dirty="0">
                <a:solidFill>
                  <a:srgbClr val="C00000"/>
                </a:solidFill>
              </a:rPr>
              <a:t>risposte differenziate</a:t>
            </a:r>
            <a:r>
              <a:rPr lang="it-IT" sz="3600" i="1" dirty="0">
                <a:solidFill>
                  <a:srgbClr val="0070C0"/>
                </a:solidFill>
              </a:rPr>
              <a:t>.</a:t>
            </a:r>
          </a:p>
          <a:p>
            <a:pPr>
              <a:buFont typeface="Wingdings" pitchFamily="2" charset="2"/>
              <a:buChar char="§"/>
            </a:pPr>
            <a:r>
              <a:rPr lang="it-IT" sz="3600" i="1" dirty="0">
                <a:solidFill>
                  <a:srgbClr val="0070C0"/>
                </a:solidFill>
              </a:rPr>
              <a:t>Il «</a:t>
            </a:r>
            <a:r>
              <a:rPr lang="it-IT" sz="3600" b="1" i="1" dirty="0">
                <a:solidFill>
                  <a:srgbClr val="C00000"/>
                </a:solidFill>
              </a:rPr>
              <a:t>superamento della disabilità» </a:t>
            </a:r>
            <a:r>
              <a:rPr lang="it-IT" sz="3600" i="1" dirty="0">
                <a:solidFill>
                  <a:srgbClr val="0070C0"/>
                </a:solidFill>
              </a:rPr>
              <a:t>è anche questo: vivere la </a:t>
            </a:r>
            <a:r>
              <a:rPr lang="it-IT" sz="3600" b="1" i="1" dirty="0">
                <a:solidFill>
                  <a:srgbClr val="C00000"/>
                </a:solidFill>
              </a:rPr>
              <a:t>ricerca delle risposte e dei sostegni </a:t>
            </a:r>
            <a:r>
              <a:rPr lang="it-IT" sz="3600" i="1" dirty="0">
                <a:solidFill>
                  <a:srgbClr val="0070C0"/>
                </a:solidFill>
              </a:rPr>
              <a:t>nella </a:t>
            </a:r>
            <a:r>
              <a:rPr lang="it-IT" sz="3600" b="1" i="1" dirty="0">
                <a:solidFill>
                  <a:srgbClr val="C00000"/>
                </a:solidFill>
              </a:rPr>
              <a:t>realtà intesa come pluralità</a:t>
            </a:r>
            <a:r>
              <a:rPr lang="it-IT" sz="3600" i="1" dirty="0">
                <a:solidFill>
                  <a:srgbClr val="0070C0"/>
                </a:solidFill>
              </a:rPr>
              <a:t>.</a:t>
            </a:r>
          </a:p>
          <a:p>
            <a:endParaRPr lang="it-IT" dirty="0">
              <a:solidFill>
                <a:srgbClr val="0070C0"/>
              </a:solidFill>
            </a:endParaRPr>
          </a:p>
        </p:txBody>
      </p:sp>
      <p:sp>
        <p:nvSpPr>
          <p:cNvPr id="4" name="Segnaposto numero diapositiva 3">
            <a:extLst>
              <a:ext uri="{FF2B5EF4-FFF2-40B4-BE49-F238E27FC236}">
                <a16:creationId xmlns:a16="http://schemas.microsoft.com/office/drawing/2014/main" id="{00C0A4C1-A9C9-994D-AF96-9D8D1217C44D}"/>
              </a:ext>
            </a:extLst>
          </p:cNvPr>
          <p:cNvSpPr>
            <a:spLocks noGrp="1"/>
          </p:cNvSpPr>
          <p:nvPr>
            <p:ph type="sldNum" sz="quarter" idx="2"/>
          </p:nvPr>
        </p:nvSpPr>
        <p:spPr/>
        <p:txBody>
          <a:bodyPr/>
          <a:lstStyle/>
          <a:p>
            <a:fld id="{86CB4B4D-7CA3-9044-876B-883B54F8677D}" type="slidenum">
              <a:rPr lang="it-IT" smtClean="0"/>
              <a:t>29</a:t>
            </a:fld>
            <a:endParaRPr lang="it-IT"/>
          </a:p>
        </p:txBody>
      </p:sp>
    </p:spTree>
    <p:extLst>
      <p:ext uri="{BB962C8B-B14F-4D97-AF65-F5344CB8AC3E}">
        <p14:creationId xmlns:p14="http://schemas.microsoft.com/office/powerpoint/2010/main" val="42499774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11FFC1-26D5-EA4D-AA3F-D173E2520E7B}"/>
              </a:ext>
            </a:extLst>
          </p:cNvPr>
          <p:cNvSpPr>
            <a:spLocks noGrp="1"/>
          </p:cNvSpPr>
          <p:nvPr>
            <p:ph type="title"/>
          </p:nvPr>
        </p:nvSpPr>
        <p:spPr/>
        <p:txBody>
          <a:bodyPr/>
          <a:lstStyle/>
          <a:p>
            <a:r>
              <a:rPr lang="it-IT" dirty="0">
                <a:solidFill>
                  <a:srgbClr val="C00000"/>
                </a:solidFill>
              </a:rPr>
              <a:t>Piano educativo individualizzato</a:t>
            </a:r>
          </a:p>
        </p:txBody>
      </p:sp>
      <p:graphicFrame>
        <p:nvGraphicFramePr>
          <p:cNvPr id="5" name="Segnaposto contenuto 4">
            <a:extLst>
              <a:ext uri="{FF2B5EF4-FFF2-40B4-BE49-F238E27FC236}">
                <a16:creationId xmlns:a16="http://schemas.microsoft.com/office/drawing/2014/main" id="{6FB4862D-C1A9-0C4A-9A66-B4B02848E0DC}"/>
              </a:ext>
            </a:extLst>
          </p:cNvPr>
          <p:cNvGraphicFramePr>
            <a:graphicFrameLocks noGrp="1"/>
          </p:cNvGraphicFramePr>
          <p:nvPr>
            <p:ph idx="1"/>
            <p:extLst>
              <p:ext uri="{D42A27DB-BD31-4B8C-83A1-F6EECF244321}">
                <p14:modId xmlns:p14="http://schemas.microsoft.com/office/powerpoint/2010/main" val="2849281479"/>
              </p:ext>
            </p:extLst>
          </p:nvPr>
        </p:nvGraphicFramePr>
        <p:xfrm>
          <a:off x="1170431" y="2625044"/>
          <a:ext cx="10728961" cy="57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35D713BD-0657-E440-8147-B0CF1310EE62}"/>
              </a:ext>
            </a:extLst>
          </p:cNvPr>
          <p:cNvSpPr>
            <a:spLocks noGrp="1"/>
          </p:cNvSpPr>
          <p:nvPr>
            <p:ph type="sldNum" sz="quarter" idx="12"/>
          </p:nvPr>
        </p:nvSpPr>
        <p:spPr/>
        <p:txBody>
          <a:bodyPr/>
          <a:lstStyle/>
          <a:p>
            <a:fld id="{86CB4B4D-7CA3-9044-876B-883B54F8677D}" type="slidenum">
              <a:rPr lang="nb-NO" smtClean="0"/>
              <a:t>3</a:t>
            </a:fld>
            <a:endParaRPr lang="nb-NO"/>
          </a:p>
        </p:txBody>
      </p:sp>
    </p:spTree>
    <p:extLst>
      <p:ext uri="{BB962C8B-B14F-4D97-AF65-F5344CB8AC3E}">
        <p14:creationId xmlns:p14="http://schemas.microsoft.com/office/powerpoint/2010/main" val="724569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B0FD60-CAF9-1C47-944B-373AA4F0B733}"/>
              </a:ext>
            </a:extLst>
          </p:cNvPr>
          <p:cNvSpPr>
            <a:spLocks noGrp="1"/>
          </p:cNvSpPr>
          <p:nvPr>
            <p:ph type="title"/>
          </p:nvPr>
        </p:nvSpPr>
        <p:spPr/>
        <p:txBody>
          <a:bodyPr/>
          <a:lstStyle/>
          <a:p>
            <a:r>
              <a:rPr lang="it-IT" dirty="0">
                <a:solidFill>
                  <a:srgbClr val="C00000"/>
                </a:solidFill>
              </a:rPr>
              <a:t>I sostegni diffusi - </a:t>
            </a:r>
            <a:r>
              <a:rPr lang="it-IT" dirty="0" err="1">
                <a:solidFill>
                  <a:srgbClr val="C00000"/>
                </a:solidFill>
              </a:rPr>
              <a:t>Canevaro</a:t>
            </a:r>
            <a:endParaRPr lang="it-IT" dirty="0">
              <a:solidFill>
                <a:srgbClr val="C00000"/>
              </a:solidFill>
            </a:endParaRPr>
          </a:p>
        </p:txBody>
      </p:sp>
      <p:sp>
        <p:nvSpPr>
          <p:cNvPr id="3" name="Segnaposto testo 2">
            <a:extLst>
              <a:ext uri="{FF2B5EF4-FFF2-40B4-BE49-F238E27FC236}">
                <a16:creationId xmlns:a16="http://schemas.microsoft.com/office/drawing/2014/main" id="{4C650CFE-91D1-8440-9767-E049A73BC1EF}"/>
              </a:ext>
            </a:extLst>
          </p:cNvPr>
          <p:cNvSpPr>
            <a:spLocks noGrp="1"/>
          </p:cNvSpPr>
          <p:nvPr>
            <p:ph type="body" idx="1"/>
          </p:nvPr>
        </p:nvSpPr>
        <p:spPr/>
        <p:txBody>
          <a:bodyPr>
            <a:normAutofit fontScale="92500" lnSpcReduction="10000"/>
          </a:bodyPr>
          <a:lstStyle/>
          <a:p>
            <a:r>
              <a:rPr lang="it-IT" sz="4000" dirty="0">
                <a:solidFill>
                  <a:schemeClr val="accent1">
                    <a:lumMod val="75000"/>
                  </a:schemeClr>
                </a:solidFill>
              </a:rPr>
              <a:t>La scuola deve lavorare per rendere operativo il modello del </a:t>
            </a:r>
            <a:r>
              <a:rPr lang="it-IT" sz="4000" b="1" dirty="0">
                <a:solidFill>
                  <a:srgbClr val="C00000"/>
                </a:solidFill>
              </a:rPr>
              <a:t>sostegno diffuso:</a:t>
            </a:r>
            <a:r>
              <a:rPr lang="it-IT" sz="4000" dirty="0">
                <a:solidFill>
                  <a:schemeClr val="accent1">
                    <a:lumMod val="75000"/>
                  </a:schemeClr>
                </a:solidFill>
              </a:rPr>
              <a:t> mettere in moto </a:t>
            </a:r>
            <a:r>
              <a:rPr lang="it-IT" sz="4000" b="1" dirty="0">
                <a:solidFill>
                  <a:srgbClr val="C00000"/>
                </a:solidFill>
              </a:rPr>
              <a:t>tutti i sostegni</a:t>
            </a:r>
            <a:r>
              <a:rPr lang="it-IT" sz="4000" dirty="0">
                <a:solidFill>
                  <a:schemeClr val="accent1">
                    <a:lumMod val="75000"/>
                  </a:schemeClr>
                </a:solidFill>
              </a:rPr>
              <a:t>, cioè mobilitare e attivare </a:t>
            </a:r>
            <a:r>
              <a:rPr lang="it-IT" sz="4000" b="1" dirty="0">
                <a:solidFill>
                  <a:srgbClr val="C00000"/>
                </a:solidFill>
              </a:rPr>
              <a:t>tutte</a:t>
            </a:r>
            <a:r>
              <a:rPr lang="it-IT" sz="4000" dirty="0">
                <a:solidFill>
                  <a:schemeClr val="accent1">
                    <a:lumMod val="75000"/>
                  </a:schemeClr>
                </a:solidFill>
              </a:rPr>
              <a:t> </a:t>
            </a:r>
            <a:r>
              <a:rPr lang="it-IT" sz="4000" b="1" dirty="0">
                <a:solidFill>
                  <a:srgbClr val="C00000"/>
                </a:solidFill>
              </a:rPr>
              <a:t>le risorse presenti a scuola</a:t>
            </a:r>
            <a:r>
              <a:rPr lang="it-IT" sz="4000" b="1" dirty="0">
                <a:solidFill>
                  <a:schemeClr val="accent1">
                    <a:lumMod val="75000"/>
                  </a:schemeClr>
                </a:solidFill>
              </a:rPr>
              <a:t> - </a:t>
            </a:r>
            <a:r>
              <a:rPr lang="it-IT" sz="4000" dirty="0">
                <a:solidFill>
                  <a:schemeClr val="accent1">
                    <a:lumMod val="75000"/>
                  </a:schemeClr>
                </a:solidFill>
              </a:rPr>
              <a:t>docenti, compagni, personale ATA, risorse esterne - e organizzare i diversi supporti,  in modo che possano costituire per l’allievo con disabilità dei </a:t>
            </a:r>
            <a:r>
              <a:rPr lang="it-IT" sz="4000" b="1" dirty="0">
                <a:solidFill>
                  <a:srgbClr val="C00000"/>
                </a:solidFill>
              </a:rPr>
              <a:t>facilitatori per contrastare eventuali barriere.</a:t>
            </a:r>
          </a:p>
          <a:p>
            <a:r>
              <a:rPr lang="it-IT" sz="4000" dirty="0">
                <a:solidFill>
                  <a:schemeClr val="accent1">
                    <a:lumMod val="75000"/>
                  </a:schemeClr>
                </a:solidFill>
              </a:rPr>
              <a:t>È opportuno </a:t>
            </a:r>
            <a:r>
              <a:rPr lang="it-IT" sz="4000" b="1" dirty="0">
                <a:solidFill>
                  <a:srgbClr val="C00000"/>
                </a:solidFill>
              </a:rPr>
              <a:t>intrecciare le diverse forme di sostegno</a:t>
            </a:r>
            <a:r>
              <a:rPr lang="it-IT" sz="4000" dirty="0">
                <a:solidFill>
                  <a:schemeClr val="accent1">
                    <a:lumMod val="75000"/>
                  </a:schemeClr>
                </a:solidFill>
              </a:rPr>
              <a:t>, in un </a:t>
            </a:r>
            <a:r>
              <a:rPr lang="it-IT" sz="4000" b="1" dirty="0">
                <a:solidFill>
                  <a:srgbClr val="C00000"/>
                </a:solidFill>
              </a:rPr>
              <a:t>sistema complesso</a:t>
            </a:r>
            <a:r>
              <a:rPr lang="it-IT" sz="4000" dirty="0">
                <a:solidFill>
                  <a:schemeClr val="accent1">
                    <a:lumMod val="75000"/>
                  </a:schemeClr>
                </a:solidFill>
              </a:rPr>
              <a:t> di </a:t>
            </a:r>
            <a:r>
              <a:rPr lang="it-IT" sz="4000" b="1" dirty="0">
                <a:solidFill>
                  <a:srgbClr val="C00000"/>
                </a:solidFill>
              </a:rPr>
              <a:t>risorse coordinate per l’inclusione</a:t>
            </a:r>
            <a:r>
              <a:rPr lang="it-IT" sz="4000" dirty="0">
                <a:solidFill>
                  <a:schemeClr val="accent1">
                    <a:lumMod val="75000"/>
                  </a:schemeClr>
                </a:solidFill>
              </a:rPr>
              <a:t>, a partire naturalmente dal ruolo strategico del docente di sostegno.</a:t>
            </a:r>
          </a:p>
        </p:txBody>
      </p:sp>
      <p:sp>
        <p:nvSpPr>
          <p:cNvPr id="4" name="Segnaposto numero diapositiva 3">
            <a:extLst>
              <a:ext uri="{FF2B5EF4-FFF2-40B4-BE49-F238E27FC236}">
                <a16:creationId xmlns:a16="http://schemas.microsoft.com/office/drawing/2014/main" id="{52FA14F7-AC84-F548-8588-F189F57F96FF}"/>
              </a:ext>
            </a:extLst>
          </p:cNvPr>
          <p:cNvSpPr>
            <a:spLocks noGrp="1"/>
          </p:cNvSpPr>
          <p:nvPr>
            <p:ph type="sldNum" sz="quarter" idx="2"/>
          </p:nvPr>
        </p:nvSpPr>
        <p:spPr/>
        <p:txBody>
          <a:bodyPr/>
          <a:lstStyle/>
          <a:p>
            <a:fld id="{86CB4B4D-7CA3-9044-876B-883B54F8677D}" type="slidenum">
              <a:rPr lang="it-IT" smtClean="0"/>
              <a:t>30</a:t>
            </a:fld>
            <a:endParaRPr lang="it-IT"/>
          </a:p>
        </p:txBody>
      </p:sp>
    </p:spTree>
    <p:extLst>
      <p:ext uri="{BB962C8B-B14F-4D97-AF65-F5344CB8AC3E}">
        <p14:creationId xmlns:p14="http://schemas.microsoft.com/office/powerpoint/2010/main" val="17292846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6025EA-DD23-AA43-BEBE-71122D63A432}"/>
              </a:ext>
            </a:extLst>
          </p:cNvPr>
          <p:cNvSpPr>
            <a:spLocks noGrp="1"/>
          </p:cNvSpPr>
          <p:nvPr>
            <p:ph type="title"/>
          </p:nvPr>
        </p:nvSpPr>
        <p:spPr/>
        <p:txBody>
          <a:bodyPr/>
          <a:lstStyle/>
          <a:p>
            <a:r>
              <a:rPr lang="it-IT" dirty="0">
                <a:solidFill>
                  <a:srgbClr val="C00000"/>
                </a:solidFill>
              </a:rPr>
              <a:t>L’inclusione </a:t>
            </a:r>
          </a:p>
        </p:txBody>
      </p:sp>
      <p:sp>
        <p:nvSpPr>
          <p:cNvPr id="3" name="Segnaposto contenuto 2">
            <a:extLst>
              <a:ext uri="{FF2B5EF4-FFF2-40B4-BE49-F238E27FC236}">
                <a16:creationId xmlns:a16="http://schemas.microsoft.com/office/drawing/2014/main" id="{FF744EE0-669C-A44F-87A6-6D1A7BAE4619}"/>
              </a:ext>
            </a:extLst>
          </p:cNvPr>
          <p:cNvSpPr>
            <a:spLocks noGrp="1"/>
          </p:cNvSpPr>
          <p:nvPr>
            <p:ph idx="1"/>
          </p:nvPr>
        </p:nvSpPr>
        <p:spPr/>
        <p:txBody>
          <a:bodyPr>
            <a:normAutofit lnSpcReduction="10000"/>
          </a:bodyPr>
          <a:lstStyle/>
          <a:p>
            <a:pPr algn="ctr"/>
            <a:r>
              <a:rPr lang="it-IT" b="1" i="1" dirty="0">
                <a:solidFill>
                  <a:srgbClr val="C00000"/>
                </a:solidFill>
              </a:rPr>
              <a:t>«L’inclusione è piena partecipazione </a:t>
            </a:r>
          </a:p>
          <a:p>
            <a:pPr algn="ctr"/>
            <a:r>
              <a:rPr lang="it-IT" b="1" i="1" dirty="0">
                <a:solidFill>
                  <a:srgbClr val="C00000"/>
                </a:solidFill>
              </a:rPr>
              <a:t>alla normalità del fare scuola nel gruppo normale, dei coetanei, </a:t>
            </a:r>
          </a:p>
          <a:p>
            <a:pPr algn="ctr"/>
            <a:r>
              <a:rPr lang="it-IT" b="1" i="1" dirty="0">
                <a:solidFill>
                  <a:srgbClr val="C00000"/>
                </a:solidFill>
              </a:rPr>
              <a:t>in una classe normale, con attività normali, cioè di tutti.»</a:t>
            </a:r>
          </a:p>
          <a:p>
            <a:r>
              <a:rPr lang="it-IT" i="1" dirty="0">
                <a:solidFill>
                  <a:schemeClr val="accent1">
                    <a:lumMod val="75000"/>
                  </a:schemeClr>
                </a:solidFill>
              </a:rPr>
              <a:t>L’inclusione scolastica degli allievi con disabilità, se fatta bene, costruisce le basi per una </a:t>
            </a:r>
            <a:r>
              <a:rPr lang="it-IT" b="1" i="1" dirty="0">
                <a:solidFill>
                  <a:srgbClr val="C00000"/>
                </a:solidFill>
              </a:rPr>
              <a:t>didattica inclusiva per tutti</a:t>
            </a:r>
            <a:r>
              <a:rPr lang="it-IT" i="1" dirty="0">
                <a:solidFill>
                  <a:schemeClr val="accent1">
                    <a:lumMod val="75000"/>
                  </a:schemeClr>
                </a:solidFill>
              </a:rPr>
              <a:t>, che è l’orizzonte necessario di ogni sviluppo della scuola italiana e dovrebbe </a:t>
            </a:r>
            <a:r>
              <a:rPr lang="it-IT" b="1" i="1" dirty="0">
                <a:solidFill>
                  <a:srgbClr val="C00000"/>
                </a:solidFill>
              </a:rPr>
              <a:t>condurre il sistema scuola</a:t>
            </a:r>
            <a:r>
              <a:rPr lang="it-IT" i="1" dirty="0">
                <a:solidFill>
                  <a:schemeClr val="accent1">
                    <a:lumMod val="75000"/>
                  </a:schemeClr>
                </a:solidFill>
              </a:rPr>
              <a:t> verso una </a:t>
            </a:r>
            <a:r>
              <a:rPr lang="it-IT" b="1" i="1" dirty="0">
                <a:solidFill>
                  <a:srgbClr val="C00000"/>
                </a:solidFill>
              </a:rPr>
              <a:t>maggiore equità</a:t>
            </a:r>
            <a:r>
              <a:rPr lang="it-IT" i="1" dirty="0">
                <a:solidFill>
                  <a:schemeClr val="accent1">
                    <a:lumMod val="75000"/>
                  </a:schemeClr>
                </a:solidFill>
              </a:rPr>
              <a:t>. </a:t>
            </a:r>
          </a:p>
          <a:p>
            <a:r>
              <a:rPr lang="it-IT" i="1" dirty="0">
                <a:solidFill>
                  <a:schemeClr val="accent1">
                    <a:lumMod val="75000"/>
                  </a:schemeClr>
                </a:solidFill>
              </a:rPr>
              <a:t>Questo avverrà, </a:t>
            </a:r>
            <a:r>
              <a:rPr lang="it-IT" b="1" i="1" dirty="0">
                <a:solidFill>
                  <a:schemeClr val="accent1">
                    <a:lumMod val="75000"/>
                  </a:schemeClr>
                </a:solidFill>
              </a:rPr>
              <a:t>migliorando la partecipazione </a:t>
            </a:r>
            <a:r>
              <a:rPr lang="it-IT" i="1" dirty="0">
                <a:solidFill>
                  <a:schemeClr val="accent1">
                    <a:lumMod val="75000"/>
                  </a:schemeClr>
                </a:solidFill>
              </a:rPr>
              <a:t>degli </a:t>
            </a:r>
            <a:r>
              <a:rPr lang="it-IT" b="1" i="1" dirty="0">
                <a:solidFill>
                  <a:schemeClr val="accent1">
                    <a:lumMod val="75000"/>
                  </a:schemeClr>
                </a:solidFill>
              </a:rPr>
              <a:t>alunni con disabilità </a:t>
            </a:r>
            <a:r>
              <a:rPr lang="it-IT" i="1" dirty="0">
                <a:solidFill>
                  <a:schemeClr val="accent1">
                    <a:lumMod val="75000"/>
                  </a:schemeClr>
                </a:solidFill>
              </a:rPr>
              <a:t>alle </a:t>
            </a:r>
            <a:r>
              <a:rPr lang="it-IT" b="1" i="1" dirty="0">
                <a:solidFill>
                  <a:schemeClr val="accent1">
                    <a:lumMod val="75000"/>
                  </a:schemeClr>
                </a:solidFill>
              </a:rPr>
              <a:t>normali attività didattiche della classe </a:t>
            </a:r>
            <a:r>
              <a:rPr lang="it-IT" i="1" dirty="0">
                <a:solidFill>
                  <a:schemeClr val="accent1">
                    <a:lumMod val="75000"/>
                  </a:schemeClr>
                </a:solidFill>
              </a:rPr>
              <a:t>e </a:t>
            </a:r>
            <a:r>
              <a:rPr lang="it-IT" b="1" i="1" dirty="0">
                <a:solidFill>
                  <a:schemeClr val="accent1">
                    <a:lumMod val="75000"/>
                  </a:schemeClr>
                </a:solidFill>
              </a:rPr>
              <a:t>diminuendo</a:t>
            </a:r>
            <a:r>
              <a:rPr lang="it-IT" i="1" dirty="0">
                <a:solidFill>
                  <a:schemeClr val="accent1">
                    <a:lumMod val="75000"/>
                  </a:schemeClr>
                </a:solidFill>
              </a:rPr>
              <a:t> le situazioni di </a:t>
            </a:r>
            <a:r>
              <a:rPr lang="it-IT" b="1" i="1" dirty="0" err="1">
                <a:solidFill>
                  <a:schemeClr val="accent1">
                    <a:lumMod val="75000"/>
                  </a:schemeClr>
                </a:solidFill>
              </a:rPr>
              <a:t>microesclusione</a:t>
            </a:r>
            <a:r>
              <a:rPr lang="it-IT" i="1" dirty="0">
                <a:solidFill>
                  <a:schemeClr val="accent1">
                    <a:lumMod val="75000"/>
                  </a:schemeClr>
                </a:solidFill>
              </a:rPr>
              <a:t>, attraverso un </a:t>
            </a:r>
            <a:r>
              <a:rPr lang="it-IT" b="1" i="1" dirty="0">
                <a:solidFill>
                  <a:srgbClr val="C00000"/>
                </a:solidFill>
              </a:rPr>
              <a:t>maggiore coinvolgimento degli insegnanti curricolari.</a:t>
            </a:r>
          </a:p>
          <a:p>
            <a:r>
              <a:rPr lang="it-IT" dirty="0">
                <a:solidFill>
                  <a:schemeClr val="accent2"/>
                </a:solidFill>
              </a:rPr>
              <a:t>Dario </a:t>
            </a:r>
            <a:r>
              <a:rPr lang="it-IT" dirty="0" err="1">
                <a:solidFill>
                  <a:schemeClr val="accent2"/>
                </a:solidFill>
              </a:rPr>
              <a:t>Ianes</a:t>
            </a:r>
            <a:endParaRPr lang="it-IT" dirty="0">
              <a:solidFill>
                <a:schemeClr val="accent2"/>
              </a:solidFill>
            </a:endParaRPr>
          </a:p>
          <a:p>
            <a:endParaRPr lang="it-IT" i="1" dirty="0">
              <a:solidFill>
                <a:schemeClr val="accent1"/>
              </a:solidFill>
            </a:endParaRPr>
          </a:p>
        </p:txBody>
      </p:sp>
      <p:sp>
        <p:nvSpPr>
          <p:cNvPr id="4" name="Segnaposto numero diapositiva 3">
            <a:extLst>
              <a:ext uri="{FF2B5EF4-FFF2-40B4-BE49-F238E27FC236}">
                <a16:creationId xmlns:a16="http://schemas.microsoft.com/office/drawing/2014/main" id="{9B33542B-BBBF-994F-A9E2-0C28E863C924}"/>
              </a:ext>
            </a:extLst>
          </p:cNvPr>
          <p:cNvSpPr>
            <a:spLocks noGrp="1"/>
          </p:cNvSpPr>
          <p:nvPr>
            <p:ph type="sldNum" sz="quarter" idx="12"/>
          </p:nvPr>
        </p:nvSpPr>
        <p:spPr/>
        <p:txBody>
          <a:bodyPr/>
          <a:lstStyle/>
          <a:p>
            <a:fld id="{86CB4B4D-7CA3-9044-876B-883B54F8677D}" type="slidenum">
              <a:rPr lang="nb-NO" smtClean="0"/>
              <a:t>31</a:t>
            </a:fld>
            <a:endParaRPr lang="nb-NO"/>
          </a:p>
        </p:txBody>
      </p:sp>
    </p:spTree>
    <p:extLst>
      <p:ext uri="{BB962C8B-B14F-4D97-AF65-F5344CB8AC3E}">
        <p14:creationId xmlns:p14="http://schemas.microsoft.com/office/powerpoint/2010/main" val="232624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0431" y="400050"/>
            <a:ext cx="12202206" cy="1682069"/>
          </a:xfrm>
        </p:spPr>
        <p:txBody>
          <a:bodyPr>
            <a:normAutofit/>
          </a:bodyPr>
          <a:lstStyle/>
          <a:p>
            <a:r>
              <a:rPr lang="it-IT" sz="4800" dirty="0">
                <a:solidFill>
                  <a:srgbClr val="C00000"/>
                </a:solidFill>
              </a:rPr>
              <a:t>Linee guida MIUR </a:t>
            </a:r>
            <a:r>
              <a:rPr lang="it-IT" sz="2400" dirty="0">
                <a:solidFill>
                  <a:srgbClr val="C00000"/>
                </a:solidFill>
              </a:rPr>
              <a:t>4 agosto 2009, </a:t>
            </a:r>
            <a:r>
              <a:rPr lang="it-IT" sz="2400" dirty="0" err="1">
                <a:solidFill>
                  <a:srgbClr val="C00000"/>
                </a:solidFill>
              </a:rPr>
              <a:t>prot</a:t>
            </a:r>
            <a:r>
              <a:rPr lang="it-IT" sz="2400" dirty="0">
                <a:solidFill>
                  <a:srgbClr val="C00000"/>
                </a:solidFill>
              </a:rPr>
              <a:t>. n. 4274 </a:t>
            </a:r>
            <a:br>
              <a:rPr lang="it-IT" sz="4800" dirty="0">
                <a:solidFill>
                  <a:srgbClr val="C00000"/>
                </a:solidFill>
              </a:rPr>
            </a:br>
            <a:r>
              <a:rPr lang="it-IT" sz="4800" dirty="0">
                <a:solidFill>
                  <a:srgbClr val="C00000"/>
                </a:solidFill>
              </a:rPr>
              <a:t>sull'integrazione degli alunni con disabilità.</a:t>
            </a:r>
          </a:p>
        </p:txBody>
      </p:sp>
      <p:sp>
        <p:nvSpPr>
          <p:cNvPr id="3" name="Segnaposto contenuto 2"/>
          <p:cNvSpPr>
            <a:spLocks noGrp="1"/>
          </p:cNvSpPr>
          <p:nvPr>
            <p:ph idx="1"/>
          </p:nvPr>
        </p:nvSpPr>
        <p:spPr>
          <a:xfrm>
            <a:off x="1170431" y="2625043"/>
            <a:ext cx="11159682" cy="6264123"/>
          </a:xfrm>
        </p:spPr>
        <p:txBody>
          <a:bodyPr>
            <a:noAutofit/>
          </a:bodyPr>
          <a:lstStyle/>
          <a:p>
            <a:pPr>
              <a:buFont typeface="Wingdings" charset="2"/>
              <a:buChar char="§"/>
            </a:pPr>
            <a:r>
              <a:rPr lang="it-IT" sz="2800" dirty="0">
                <a:solidFill>
                  <a:schemeClr val="accent1">
                    <a:lumMod val="75000"/>
                  </a:schemeClr>
                </a:solidFill>
              </a:rPr>
              <a:t>Contengono un </a:t>
            </a:r>
            <a:r>
              <a:rPr lang="it-IT" sz="2800" b="1" dirty="0">
                <a:solidFill>
                  <a:schemeClr val="accent1">
                    <a:lumMod val="75000"/>
                  </a:schemeClr>
                </a:solidFill>
              </a:rPr>
              <a:t>forte richiamo </a:t>
            </a:r>
            <a:r>
              <a:rPr lang="it-IT" sz="2800" dirty="0">
                <a:solidFill>
                  <a:schemeClr val="accent1">
                    <a:lumMod val="75000"/>
                  </a:schemeClr>
                </a:solidFill>
              </a:rPr>
              <a:t>al </a:t>
            </a:r>
            <a:r>
              <a:rPr lang="it-IT" sz="2800" b="1" dirty="0">
                <a:solidFill>
                  <a:srgbClr val="C00000"/>
                </a:solidFill>
              </a:rPr>
              <a:t>lavoro comune di tutti i docenti </a:t>
            </a:r>
            <a:r>
              <a:rPr lang="it-IT" sz="2800" dirty="0">
                <a:solidFill>
                  <a:srgbClr val="C00000"/>
                </a:solidFill>
              </a:rPr>
              <a:t>per </a:t>
            </a:r>
            <a:r>
              <a:rPr lang="it-IT" sz="2800" b="1" dirty="0">
                <a:solidFill>
                  <a:srgbClr val="C00000"/>
                </a:solidFill>
              </a:rPr>
              <a:t>l’inclusione</a:t>
            </a:r>
            <a:r>
              <a:rPr lang="it-IT" sz="2800" dirty="0">
                <a:solidFill>
                  <a:srgbClr val="C00000"/>
                </a:solidFill>
              </a:rPr>
              <a:t> </a:t>
            </a:r>
          </a:p>
          <a:p>
            <a:pPr>
              <a:buFont typeface="Wingdings" charset="2"/>
              <a:buChar char="§"/>
            </a:pPr>
            <a:r>
              <a:rPr lang="it-IT" sz="2800" dirty="0">
                <a:solidFill>
                  <a:schemeClr val="accent1">
                    <a:lumMod val="75000"/>
                  </a:schemeClr>
                </a:solidFill>
              </a:rPr>
              <a:t>Pongono l’accento sulle </a:t>
            </a:r>
            <a:r>
              <a:rPr lang="it-IT" sz="2800" dirty="0">
                <a:solidFill>
                  <a:srgbClr val="C00000"/>
                </a:solidFill>
              </a:rPr>
              <a:t>strategie didattiche e sugli strumenti</a:t>
            </a:r>
          </a:p>
          <a:p>
            <a:pPr>
              <a:buFont typeface="Wingdings" charset="2"/>
              <a:buChar char="§"/>
            </a:pPr>
            <a:r>
              <a:rPr lang="it-IT" sz="2800" dirty="0">
                <a:solidFill>
                  <a:schemeClr val="accent1">
                    <a:lumMod val="75000"/>
                  </a:schemeClr>
                </a:solidFill>
              </a:rPr>
              <a:t>Mettono in evidenza il </a:t>
            </a:r>
            <a:r>
              <a:rPr lang="it-IT" sz="2800" dirty="0">
                <a:solidFill>
                  <a:srgbClr val="C00000"/>
                </a:solidFill>
              </a:rPr>
              <a:t>ruolo dei Dirigenti Scolastici</a:t>
            </a:r>
            <a:r>
              <a:rPr lang="it-IT" sz="2800" dirty="0">
                <a:solidFill>
                  <a:schemeClr val="accent1">
                    <a:lumMod val="75000"/>
                  </a:schemeClr>
                </a:solidFill>
              </a:rPr>
              <a:t>:  scelte di tipo organizzativo e gestionale che interessano l’intera scuola concorrono a favorire l’integrazione. </a:t>
            </a:r>
          </a:p>
          <a:p>
            <a:pPr>
              <a:buFont typeface="Wingdings" charset="2"/>
              <a:buChar char="§"/>
            </a:pPr>
            <a:r>
              <a:rPr lang="it-IT" sz="2800" dirty="0">
                <a:solidFill>
                  <a:schemeClr val="accent1">
                    <a:lumMod val="75000"/>
                  </a:schemeClr>
                </a:solidFill>
              </a:rPr>
              <a:t>Invitano a far riferimento fondamentale all’elaborazione del </a:t>
            </a:r>
            <a:r>
              <a:rPr lang="it-IT" sz="2800" b="1" dirty="0">
                <a:solidFill>
                  <a:srgbClr val="C00000"/>
                </a:solidFill>
              </a:rPr>
              <a:t>progetto di vita </a:t>
            </a:r>
            <a:r>
              <a:rPr lang="it-IT" sz="2800" dirty="0">
                <a:solidFill>
                  <a:schemeClr val="accent1">
                    <a:lumMod val="75000"/>
                  </a:schemeClr>
                </a:solidFill>
              </a:rPr>
              <a:t>per il soggetto disabile  </a:t>
            </a:r>
          </a:p>
          <a:p>
            <a:pPr>
              <a:buFont typeface="Wingdings" charset="2"/>
              <a:buChar char="§"/>
            </a:pPr>
            <a:r>
              <a:rPr lang="it-IT" sz="2800" dirty="0">
                <a:solidFill>
                  <a:schemeClr val="accent1">
                    <a:lumMod val="75000"/>
                  </a:schemeClr>
                </a:solidFill>
              </a:rPr>
              <a:t>Individuano nel </a:t>
            </a:r>
            <a:r>
              <a:rPr lang="it-IT" sz="2800" b="1" dirty="0">
                <a:solidFill>
                  <a:srgbClr val="C00000"/>
                </a:solidFill>
              </a:rPr>
              <a:t>Piano Educativo Individualizzato </a:t>
            </a:r>
            <a:r>
              <a:rPr lang="it-IT" sz="2800" b="1" dirty="0">
                <a:solidFill>
                  <a:schemeClr val="accent1">
                    <a:lumMod val="75000"/>
                  </a:schemeClr>
                </a:solidFill>
              </a:rPr>
              <a:t>(P.E.I.) </a:t>
            </a:r>
            <a:r>
              <a:rPr lang="it-IT" sz="2800" dirty="0">
                <a:solidFill>
                  <a:schemeClr val="accent1">
                    <a:lumMod val="75000"/>
                  </a:schemeClr>
                </a:solidFill>
              </a:rPr>
              <a:t>il </a:t>
            </a:r>
            <a:r>
              <a:rPr lang="it-IT" sz="2800" b="1" dirty="0">
                <a:solidFill>
                  <a:srgbClr val="C00000"/>
                </a:solidFill>
              </a:rPr>
              <a:t>momento concreto </a:t>
            </a:r>
            <a:r>
              <a:rPr lang="it-IT" sz="2800" dirty="0">
                <a:solidFill>
                  <a:schemeClr val="accent1">
                    <a:lumMod val="75000"/>
                  </a:schemeClr>
                </a:solidFill>
              </a:rPr>
              <a:t>in cui </a:t>
            </a:r>
            <a:r>
              <a:rPr lang="it-IT" sz="2800" b="1" dirty="0">
                <a:solidFill>
                  <a:schemeClr val="accent1">
                    <a:lumMod val="75000"/>
                  </a:schemeClr>
                </a:solidFill>
              </a:rPr>
              <a:t>si esercita </a:t>
            </a:r>
            <a:r>
              <a:rPr lang="it-IT" sz="2800" dirty="0">
                <a:solidFill>
                  <a:schemeClr val="accent1">
                    <a:lumMod val="75000"/>
                  </a:schemeClr>
                </a:solidFill>
              </a:rPr>
              <a:t>il </a:t>
            </a:r>
            <a:r>
              <a:rPr lang="it-IT" sz="2800" b="1" dirty="0">
                <a:solidFill>
                  <a:srgbClr val="C00000"/>
                </a:solidFill>
              </a:rPr>
              <a:t>diritto all’istruzione e all’educazione dell’alunno con disabilità. </a:t>
            </a:r>
          </a:p>
        </p:txBody>
      </p:sp>
      <p:sp>
        <p:nvSpPr>
          <p:cNvPr id="4" name="Segnaposto numero diapositiva 3"/>
          <p:cNvSpPr>
            <a:spLocks noGrp="1"/>
          </p:cNvSpPr>
          <p:nvPr>
            <p:ph type="sldNum" sz="quarter" idx="12"/>
          </p:nvPr>
        </p:nvSpPr>
        <p:spPr/>
        <p:txBody>
          <a:bodyPr/>
          <a:lstStyle/>
          <a:p>
            <a:fld id="{86CB4B4D-7CA3-9044-876B-883B54F8677D}" type="slidenum">
              <a:rPr lang="nb-NO" smtClean="0"/>
              <a:t>32</a:t>
            </a:fld>
            <a:endParaRPr lang="nb-NO"/>
          </a:p>
        </p:txBody>
      </p:sp>
    </p:spTree>
    <p:extLst>
      <p:ext uri="{BB962C8B-B14F-4D97-AF65-F5344CB8AC3E}">
        <p14:creationId xmlns:p14="http://schemas.microsoft.com/office/powerpoint/2010/main" val="2995755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sz="4800" dirty="0">
                <a:solidFill>
                  <a:srgbClr val="C00000"/>
                </a:solidFill>
              </a:rPr>
            </a:br>
            <a:r>
              <a:rPr lang="it-IT" sz="6000" dirty="0">
                <a:solidFill>
                  <a:srgbClr val="C00000"/>
                </a:solidFill>
              </a:rPr>
              <a:t>LG MIUR 2009: indicazioni operative</a:t>
            </a:r>
            <a:endParaRPr lang="it-IT" sz="4800" dirty="0">
              <a:solidFill>
                <a:srgbClr val="C00000"/>
              </a:solidFill>
            </a:endParaRPr>
          </a:p>
        </p:txBody>
      </p:sp>
      <p:sp>
        <p:nvSpPr>
          <p:cNvPr id="3" name="Segnaposto contenuto 2"/>
          <p:cNvSpPr>
            <a:spLocks noGrp="1"/>
          </p:cNvSpPr>
          <p:nvPr>
            <p:ph idx="1"/>
          </p:nvPr>
        </p:nvSpPr>
        <p:spPr/>
        <p:txBody>
          <a:bodyPr>
            <a:normAutofit lnSpcReduction="10000"/>
          </a:bodyPr>
          <a:lstStyle/>
          <a:p>
            <a:pPr marL="0" indent="0">
              <a:lnSpc>
                <a:spcPct val="150000"/>
              </a:lnSpc>
              <a:buNone/>
            </a:pPr>
            <a:r>
              <a:rPr lang="it-IT" sz="3200" dirty="0">
                <a:solidFill>
                  <a:schemeClr val="accent1">
                    <a:lumMod val="75000"/>
                  </a:schemeClr>
                </a:solidFill>
                <a:latin typeface="Wingdings" charset="2"/>
              </a:rPr>
              <a:t></a:t>
            </a:r>
            <a:r>
              <a:rPr lang="it-IT" sz="3200" b="1" dirty="0">
                <a:solidFill>
                  <a:srgbClr val="C00000"/>
                </a:solidFill>
              </a:rPr>
              <a:t>Costruzione condivisa del PEI</a:t>
            </a:r>
            <a:br>
              <a:rPr lang="it-IT" sz="3200" dirty="0">
                <a:solidFill>
                  <a:schemeClr val="accent1">
                    <a:lumMod val="75000"/>
                  </a:schemeClr>
                </a:solidFill>
              </a:rPr>
            </a:br>
            <a:r>
              <a:rPr lang="it-IT" sz="3200" dirty="0">
                <a:solidFill>
                  <a:schemeClr val="accent1">
                    <a:lumMod val="75000"/>
                  </a:schemeClr>
                </a:solidFill>
                <a:latin typeface="Wingdings" charset="2"/>
              </a:rPr>
              <a:t></a:t>
            </a:r>
            <a:r>
              <a:rPr lang="it-IT" sz="3200" b="1" dirty="0">
                <a:solidFill>
                  <a:srgbClr val="C00000"/>
                </a:solidFill>
              </a:rPr>
              <a:t>Vietati i laboratori </a:t>
            </a:r>
            <a:r>
              <a:rPr lang="it-IT" sz="3200" dirty="0">
                <a:solidFill>
                  <a:schemeClr val="accent1">
                    <a:lumMod val="75000"/>
                  </a:schemeClr>
                </a:solidFill>
              </a:rPr>
              <a:t>che accolgono </a:t>
            </a:r>
            <a:r>
              <a:rPr lang="it-IT" sz="3200" b="1" dirty="0" err="1">
                <a:solidFill>
                  <a:srgbClr val="C00000"/>
                </a:solidFill>
              </a:rPr>
              <a:t>piu</a:t>
            </a:r>
            <a:r>
              <a:rPr lang="it-IT" sz="3200" b="1" dirty="0">
                <a:solidFill>
                  <a:srgbClr val="C00000"/>
                </a:solidFill>
              </a:rPr>
              <a:t>̀ alunni con disabilità</a:t>
            </a:r>
            <a:br>
              <a:rPr lang="it-IT" sz="3200" dirty="0">
                <a:solidFill>
                  <a:schemeClr val="accent1">
                    <a:lumMod val="75000"/>
                  </a:schemeClr>
                </a:solidFill>
              </a:rPr>
            </a:br>
            <a:r>
              <a:rPr lang="it-IT" sz="3200" dirty="0">
                <a:solidFill>
                  <a:schemeClr val="accent1">
                    <a:lumMod val="75000"/>
                  </a:schemeClr>
                </a:solidFill>
                <a:latin typeface="Wingdings" charset="2"/>
              </a:rPr>
              <a:t></a:t>
            </a:r>
            <a:r>
              <a:rPr lang="it-IT" sz="3200" dirty="0">
                <a:solidFill>
                  <a:schemeClr val="accent1">
                    <a:lumMod val="75000"/>
                  </a:schemeClr>
                </a:solidFill>
              </a:rPr>
              <a:t>Gruppi di lavoro orientati al </a:t>
            </a:r>
            <a:r>
              <a:rPr lang="it-IT" sz="3200" b="1" dirty="0">
                <a:solidFill>
                  <a:srgbClr val="C00000"/>
                </a:solidFill>
              </a:rPr>
              <a:t>Progetto di vita </a:t>
            </a:r>
          </a:p>
          <a:p>
            <a:pPr marL="0" indent="0">
              <a:buNone/>
            </a:pPr>
            <a:r>
              <a:rPr lang="it-IT" sz="3200" dirty="0">
                <a:solidFill>
                  <a:schemeClr val="accent1">
                    <a:lumMod val="75000"/>
                  </a:schemeClr>
                </a:solidFill>
                <a:latin typeface="Wingdings" charset="2"/>
              </a:rPr>
              <a:t></a:t>
            </a:r>
            <a:r>
              <a:rPr lang="it-IT" sz="3200" b="1" dirty="0">
                <a:solidFill>
                  <a:srgbClr val="C00000"/>
                </a:solidFill>
              </a:rPr>
              <a:t>Partecipazione</a:t>
            </a:r>
            <a:r>
              <a:rPr lang="it-IT" sz="3200" dirty="0">
                <a:solidFill>
                  <a:schemeClr val="accent1">
                    <a:lumMod val="75000"/>
                  </a:schemeClr>
                </a:solidFill>
              </a:rPr>
              <a:t> di </a:t>
            </a:r>
            <a:r>
              <a:rPr lang="it-IT" sz="3200" b="1" dirty="0">
                <a:solidFill>
                  <a:srgbClr val="C00000"/>
                </a:solidFill>
              </a:rPr>
              <a:t>tutti i docenti curricolari </a:t>
            </a:r>
          </a:p>
          <a:p>
            <a:pPr marL="0" indent="0">
              <a:lnSpc>
                <a:spcPct val="150000"/>
              </a:lnSpc>
              <a:buNone/>
            </a:pPr>
            <a:r>
              <a:rPr lang="it-IT" sz="3200" dirty="0">
                <a:solidFill>
                  <a:schemeClr val="accent1">
                    <a:lumMod val="75000"/>
                  </a:schemeClr>
                </a:solidFill>
                <a:latin typeface="Wingdings" charset="2"/>
              </a:rPr>
              <a:t></a:t>
            </a:r>
            <a:r>
              <a:rPr lang="it-IT" sz="3200" b="1" dirty="0">
                <a:solidFill>
                  <a:srgbClr val="C00000"/>
                </a:solidFill>
              </a:rPr>
              <a:t>Cura </a:t>
            </a:r>
            <a:r>
              <a:rPr lang="it-IT" sz="3200" dirty="0">
                <a:solidFill>
                  <a:schemeClr val="accent1">
                    <a:lumMod val="75000"/>
                  </a:schemeClr>
                </a:solidFill>
              </a:rPr>
              <a:t>della </a:t>
            </a:r>
            <a:r>
              <a:rPr lang="it-IT" sz="3200" b="1" dirty="0">
                <a:solidFill>
                  <a:srgbClr val="C00000"/>
                </a:solidFill>
              </a:rPr>
              <a:t>documentazione</a:t>
            </a:r>
            <a:br>
              <a:rPr lang="it-IT" sz="3200" dirty="0">
                <a:solidFill>
                  <a:schemeClr val="accent1">
                    <a:lumMod val="75000"/>
                  </a:schemeClr>
                </a:solidFill>
              </a:rPr>
            </a:br>
            <a:r>
              <a:rPr lang="it-IT" sz="3200" dirty="0">
                <a:solidFill>
                  <a:schemeClr val="accent1">
                    <a:lumMod val="75000"/>
                  </a:schemeClr>
                </a:solidFill>
                <a:latin typeface="Wingdings" charset="2"/>
              </a:rPr>
              <a:t></a:t>
            </a:r>
            <a:r>
              <a:rPr lang="it-IT" sz="3200" b="1" dirty="0">
                <a:solidFill>
                  <a:srgbClr val="C00000"/>
                </a:solidFill>
              </a:rPr>
              <a:t>Cura </a:t>
            </a:r>
            <a:r>
              <a:rPr lang="it-IT" sz="3200" dirty="0">
                <a:solidFill>
                  <a:schemeClr val="accent1">
                    <a:lumMod val="75000"/>
                  </a:schemeClr>
                </a:solidFill>
              </a:rPr>
              <a:t>della </a:t>
            </a:r>
            <a:r>
              <a:rPr lang="it-IT" sz="3200" b="1" dirty="0">
                <a:solidFill>
                  <a:srgbClr val="C00000"/>
                </a:solidFill>
              </a:rPr>
              <a:t>continuità</a:t>
            </a:r>
            <a:r>
              <a:rPr lang="it-IT" sz="3200" dirty="0">
                <a:solidFill>
                  <a:schemeClr val="accent1">
                    <a:lumMod val="75000"/>
                  </a:schemeClr>
                </a:solidFill>
              </a:rPr>
              <a:t> </a:t>
            </a:r>
          </a:p>
          <a:p>
            <a:pPr marL="0" indent="0">
              <a:buNone/>
            </a:pPr>
            <a:r>
              <a:rPr lang="it-IT" sz="3200" dirty="0">
                <a:solidFill>
                  <a:schemeClr val="accent1">
                    <a:lumMod val="75000"/>
                  </a:schemeClr>
                </a:solidFill>
              </a:rPr>
              <a:t>̀ </a:t>
            </a:r>
            <a:r>
              <a:rPr lang="it-IT" sz="3200" dirty="0">
                <a:solidFill>
                  <a:schemeClr val="accent1">
                    <a:lumMod val="75000"/>
                  </a:schemeClr>
                </a:solidFill>
                <a:latin typeface="Wingdings" charset="2"/>
              </a:rPr>
              <a:t></a:t>
            </a:r>
            <a:r>
              <a:rPr lang="it-IT" sz="3200" dirty="0">
                <a:solidFill>
                  <a:schemeClr val="accent1">
                    <a:lumMod val="75000"/>
                  </a:schemeClr>
                </a:solidFill>
              </a:rPr>
              <a:t>Richiamo alla </a:t>
            </a:r>
            <a:r>
              <a:rPr lang="it-IT" sz="3200" b="1" dirty="0">
                <a:solidFill>
                  <a:srgbClr val="C00000"/>
                </a:solidFill>
              </a:rPr>
              <a:t>Convenzione Onu</a:t>
            </a:r>
          </a:p>
          <a:p>
            <a:pPr>
              <a:buFont typeface="Wingdings" pitchFamily="2" charset="2"/>
              <a:buChar char="ü"/>
            </a:pPr>
            <a:r>
              <a:rPr lang="it-IT" sz="3200" b="1" dirty="0">
                <a:solidFill>
                  <a:srgbClr val="C00000"/>
                </a:solidFill>
              </a:rPr>
              <a:t>Paradigma antropologico </a:t>
            </a:r>
            <a:r>
              <a:rPr lang="it-IT" sz="3200" dirty="0">
                <a:solidFill>
                  <a:schemeClr val="accent1">
                    <a:lumMod val="75000"/>
                  </a:schemeClr>
                </a:solidFill>
              </a:rPr>
              <a:t>di riferimento </a:t>
            </a:r>
            <a:r>
              <a:rPr lang="it-IT" sz="3200" b="1" dirty="0">
                <a:solidFill>
                  <a:srgbClr val="C00000"/>
                </a:solidFill>
              </a:rPr>
              <a:t>ICF</a:t>
            </a:r>
          </a:p>
        </p:txBody>
      </p:sp>
      <p:sp>
        <p:nvSpPr>
          <p:cNvPr id="4" name="Segnaposto numero diapositiva 3"/>
          <p:cNvSpPr>
            <a:spLocks noGrp="1"/>
          </p:cNvSpPr>
          <p:nvPr>
            <p:ph type="sldNum" sz="quarter" idx="12"/>
          </p:nvPr>
        </p:nvSpPr>
        <p:spPr/>
        <p:txBody>
          <a:bodyPr/>
          <a:lstStyle/>
          <a:p>
            <a:fld id="{86CB4B4D-7CA3-9044-876B-883B54F8677D}" type="slidenum">
              <a:rPr lang="nb-NO" smtClean="0"/>
              <a:t>33</a:t>
            </a:fld>
            <a:endParaRPr lang="nb-NO"/>
          </a:p>
        </p:txBody>
      </p:sp>
    </p:spTree>
    <p:extLst>
      <p:ext uri="{BB962C8B-B14F-4D97-AF65-F5344CB8AC3E}">
        <p14:creationId xmlns:p14="http://schemas.microsoft.com/office/powerpoint/2010/main" val="947235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824EA6-E399-A447-AE72-2EA518ACFE90}"/>
              </a:ext>
            </a:extLst>
          </p:cNvPr>
          <p:cNvSpPr>
            <a:spLocks noGrp="1"/>
          </p:cNvSpPr>
          <p:nvPr>
            <p:ph type="title"/>
          </p:nvPr>
        </p:nvSpPr>
        <p:spPr/>
        <p:txBody>
          <a:bodyPr/>
          <a:lstStyle/>
          <a:p>
            <a:r>
              <a:rPr lang="it-IT" dirty="0">
                <a:solidFill>
                  <a:srgbClr val="C00000"/>
                </a:solidFill>
                <a:latin typeface="Trebuchet MS" panose="020B0703020202090204" pitchFamily="34" charset="0"/>
              </a:rPr>
              <a:t>PEI: riferimenti normativi </a:t>
            </a:r>
          </a:p>
        </p:txBody>
      </p:sp>
      <p:sp>
        <p:nvSpPr>
          <p:cNvPr id="2" name="Segnaposto numero diapositiva 1">
            <a:extLst>
              <a:ext uri="{FF2B5EF4-FFF2-40B4-BE49-F238E27FC236}">
                <a16:creationId xmlns:a16="http://schemas.microsoft.com/office/drawing/2014/main" id="{52D106A7-97C5-CD48-8482-D6E86EFA300A}"/>
              </a:ext>
            </a:extLst>
          </p:cNvPr>
          <p:cNvSpPr>
            <a:spLocks noGrp="1"/>
          </p:cNvSpPr>
          <p:nvPr>
            <p:ph type="sldNum" sz="quarter" idx="12"/>
          </p:nvPr>
        </p:nvSpPr>
        <p:spPr/>
        <p:txBody>
          <a:bodyPr/>
          <a:lstStyle/>
          <a:p>
            <a:fld id="{86CB4B4D-7CA3-9044-876B-883B54F8677D}" type="slidenum">
              <a:rPr lang="it-IT" smtClean="0"/>
              <a:t>34</a:t>
            </a:fld>
            <a:endParaRPr lang="it-IT"/>
          </a:p>
        </p:txBody>
      </p:sp>
      <p:graphicFrame>
        <p:nvGraphicFramePr>
          <p:cNvPr id="6" name="Diagramma 5">
            <a:extLst>
              <a:ext uri="{FF2B5EF4-FFF2-40B4-BE49-F238E27FC236}">
                <a16:creationId xmlns:a16="http://schemas.microsoft.com/office/drawing/2014/main" id="{D5F19B43-A796-474B-81A8-498E9F5114A7}"/>
              </a:ext>
            </a:extLst>
          </p:cNvPr>
          <p:cNvGraphicFramePr/>
          <p:nvPr>
            <p:extLst>
              <p:ext uri="{D42A27DB-BD31-4B8C-83A1-F6EECF244321}">
                <p14:modId xmlns:p14="http://schemas.microsoft.com/office/powerpoint/2010/main" val="2378601382"/>
              </p:ext>
            </p:extLst>
          </p:nvPr>
        </p:nvGraphicFramePr>
        <p:xfrm>
          <a:off x="1170433" y="3590380"/>
          <a:ext cx="10728959" cy="4581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359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BEC29D-6E7A-9B4E-BF98-FA9925E2F1DE}"/>
              </a:ext>
            </a:extLst>
          </p:cNvPr>
          <p:cNvSpPr>
            <a:spLocks noGrp="1"/>
          </p:cNvSpPr>
          <p:nvPr>
            <p:ph type="title"/>
          </p:nvPr>
        </p:nvSpPr>
        <p:spPr/>
        <p:txBody>
          <a:bodyPr/>
          <a:lstStyle/>
          <a:p>
            <a:r>
              <a:rPr lang="it-IT" dirty="0">
                <a:solidFill>
                  <a:srgbClr val="C00000"/>
                </a:solidFill>
              </a:rPr>
              <a:t>D. </a:t>
            </a:r>
            <a:r>
              <a:rPr lang="it-IT" dirty="0" err="1">
                <a:solidFill>
                  <a:srgbClr val="C00000"/>
                </a:solidFill>
              </a:rPr>
              <a:t>Lgs</a:t>
            </a:r>
            <a:r>
              <a:rPr lang="it-IT" dirty="0">
                <a:solidFill>
                  <a:srgbClr val="C00000"/>
                </a:solidFill>
              </a:rPr>
              <a:t> 66/2017</a:t>
            </a:r>
          </a:p>
        </p:txBody>
      </p:sp>
      <p:graphicFrame>
        <p:nvGraphicFramePr>
          <p:cNvPr id="7" name="Diagramma 6">
            <a:extLst>
              <a:ext uri="{FF2B5EF4-FFF2-40B4-BE49-F238E27FC236}">
                <a16:creationId xmlns:a16="http://schemas.microsoft.com/office/drawing/2014/main" id="{F4F6A3F8-8E54-D549-8568-1047E08C5872}"/>
              </a:ext>
            </a:extLst>
          </p:cNvPr>
          <p:cNvGraphicFramePr/>
          <p:nvPr>
            <p:extLst>
              <p:ext uri="{D42A27DB-BD31-4B8C-83A1-F6EECF244321}">
                <p14:modId xmlns:p14="http://schemas.microsoft.com/office/powerpoint/2010/main" val="2565853739"/>
              </p:ext>
            </p:extLst>
          </p:nvPr>
        </p:nvGraphicFramePr>
        <p:xfrm>
          <a:off x="1170431" y="2625044"/>
          <a:ext cx="10728961" cy="57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517A183B-B5A7-BE45-991C-6E0237C4BDA5}"/>
              </a:ext>
            </a:extLst>
          </p:cNvPr>
          <p:cNvSpPr>
            <a:spLocks noGrp="1"/>
          </p:cNvSpPr>
          <p:nvPr>
            <p:ph type="sldNum" sz="quarter" idx="2"/>
          </p:nvPr>
        </p:nvSpPr>
        <p:spPr/>
        <p:txBody>
          <a:bodyPr/>
          <a:lstStyle/>
          <a:p>
            <a:fld id="{86CB4B4D-7CA3-9044-876B-883B54F8677D}" type="slidenum">
              <a:rPr lang="it-IT" smtClean="0"/>
              <a:t>35</a:t>
            </a:fld>
            <a:endParaRPr lang="it-IT"/>
          </a:p>
        </p:txBody>
      </p:sp>
    </p:spTree>
    <p:extLst>
      <p:ext uri="{BB962C8B-B14F-4D97-AF65-F5344CB8AC3E}">
        <p14:creationId xmlns:p14="http://schemas.microsoft.com/office/powerpoint/2010/main" val="246588129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idx="4294967295"/>
          </p:nvPr>
        </p:nvSpPr>
        <p:spPr>
          <a:xfrm>
            <a:off x="1188446" y="640080"/>
            <a:ext cx="11266313" cy="1800091"/>
          </a:xfrm>
          <a:prstGeom prst="rect">
            <a:avLst/>
          </a:prstGeom>
        </p:spPr>
        <p:txBody>
          <a:bodyPr>
            <a:noAutofit/>
          </a:bodyPr>
          <a:lstStyle>
            <a:lvl1pPr defTabSz="388620">
              <a:defRPr sz="3000" b="1">
                <a:solidFill>
                  <a:srgbClr val="2C687B"/>
                </a:solidFill>
              </a:defRPr>
            </a:lvl1pPr>
          </a:lstStyle>
          <a:p>
            <a:pPr>
              <a:lnSpc>
                <a:spcPct val="100000"/>
              </a:lnSpc>
            </a:pPr>
            <a:r>
              <a:rPr lang="it-IT" sz="4551" dirty="0">
                <a:solidFill>
                  <a:srgbClr val="C00000"/>
                </a:solidFill>
                <a:latin typeface="Trebuchet MS" panose="020B0703020202090204" pitchFamily="34" charset="0"/>
              </a:rPr>
              <a:t>Art. 1 D. </a:t>
            </a:r>
            <a:r>
              <a:rPr lang="it-IT" sz="4551" dirty="0" err="1">
                <a:solidFill>
                  <a:srgbClr val="C00000"/>
                </a:solidFill>
                <a:latin typeface="Trebuchet MS" panose="020B0703020202090204" pitchFamily="34" charset="0"/>
              </a:rPr>
              <a:t>Lgs</a:t>
            </a:r>
            <a:r>
              <a:rPr lang="it-IT" sz="4551" dirty="0">
                <a:solidFill>
                  <a:srgbClr val="C00000"/>
                </a:solidFill>
                <a:latin typeface="Trebuchet MS" panose="020B0703020202090204" pitchFamily="34" charset="0"/>
              </a:rPr>
              <a:t> 66/2017</a:t>
            </a:r>
            <a:br>
              <a:rPr lang="it-IT" sz="4551" dirty="0">
                <a:solidFill>
                  <a:srgbClr val="C00000"/>
                </a:solidFill>
                <a:latin typeface="Trebuchet MS" panose="020B0703020202090204" pitchFamily="34" charset="0"/>
              </a:rPr>
            </a:br>
            <a:r>
              <a:rPr lang="it-IT" sz="4551" dirty="0">
                <a:solidFill>
                  <a:srgbClr val="C00000"/>
                </a:solidFill>
                <a:latin typeface="Trebuchet MS" panose="020B0703020202090204" pitchFamily="34" charset="0"/>
              </a:rPr>
              <a:t>Principi e finalità</a:t>
            </a:r>
            <a:endParaRPr sz="4551" dirty="0">
              <a:solidFill>
                <a:srgbClr val="C00000"/>
              </a:solidFill>
              <a:latin typeface="Trebuchet MS" panose="020B0703020202090204" pitchFamily="34" charset="0"/>
            </a:endParaRPr>
          </a:p>
        </p:txBody>
      </p:sp>
      <p:sp>
        <p:nvSpPr>
          <p:cNvPr id="182" name="Shape 182"/>
          <p:cNvSpPr>
            <a:spLocks noGrp="1"/>
          </p:cNvSpPr>
          <p:nvPr>
            <p:ph type="body" sz="quarter" idx="4294967295"/>
          </p:nvPr>
        </p:nvSpPr>
        <p:spPr>
          <a:xfrm>
            <a:off x="644994" y="2821381"/>
            <a:ext cx="11809765" cy="6237894"/>
          </a:xfrm>
          <a:prstGeom prst="rect">
            <a:avLst/>
          </a:prstGeom>
        </p:spPr>
        <p:txBody>
          <a:bodyPr>
            <a:normAutofit lnSpcReduction="10000"/>
          </a:bodyPr>
          <a:lstStyle/>
          <a:p>
            <a:r>
              <a:rPr sz="3413" dirty="0"/>
              <a:t> </a:t>
            </a:r>
            <a:r>
              <a:rPr lang="it-IT" sz="4551" dirty="0">
                <a:solidFill>
                  <a:schemeClr val="accent1">
                    <a:lumMod val="75000"/>
                  </a:schemeClr>
                </a:solidFill>
              </a:rPr>
              <a:t>«</a:t>
            </a:r>
            <a:r>
              <a:rPr lang="it-IT" sz="4551" b="1" dirty="0">
                <a:solidFill>
                  <a:srgbClr val="C00000"/>
                </a:solidFill>
              </a:rPr>
              <a:t>L’inclusione scolastica</a:t>
            </a:r>
            <a:r>
              <a:rPr lang="it-IT" sz="4551" dirty="0">
                <a:solidFill>
                  <a:schemeClr val="accent1">
                    <a:lumMod val="75000"/>
                  </a:schemeClr>
                </a:solidFill>
              </a:rPr>
              <a:t>: </a:t>
            </a:r>
            <a:endParaRPr lang="it-IT" sz="6827" dirty="0">
              <a:solidFill>
                <a:schemeClr val="accent1">
                  <a:lumMod val="75000"/>
                </a:schemeClr>
              </a:solidFill>
            </a:endParaRPr>
          </a:p>
          <a:p>
            <a:r>
              <a:rPr lang="it-IT" sz="4551" dirty="0">
                <a:solidFill>
                  <a:schemeClr val="accent1">
                    <a:lumMod val="75000"/>
                  </a:schemeClr>
                </a:solidFill>
              </a:rPr>
              <a:t>a) </a:t>
            </a:r>
            <a:r>
              <a:rPr lang="it-IT" sz="4551" b="1" dirty="0">
                <a:solidFill>
                  <a:srgbClr val="C00000"/>
                </a:solidFill>
              </a:rPr>
              <a:t>riguarda</a:t>
            </a:r>
            <a:r>
              <a:rPr lang="it-IT" sz="4551" dirty="0">
                <a:solidFill>
                  <a:schemeClr val="accent1">
                    <a:lumMod val="75000"/>
                  </a:schemeClr>
                </a:solidFill>
              </a:rPr>
              <a:t> le bambine e i bambini, le alunne e gli alunni, le studentesse e gli studenti, </a:t>
            </a:r>
            <a:r>
              <a:rPr lang="it-IT" sz="4551" b="1" dirty="0">
                <a:solidFill>
                  <a:srgbClr val="C00000"/>
                </a:solidFill>
              </a:rPr>
              <a:t>risponde</a:t>
            </a:r>
            <a:r>
              <a:rPr lang="it-IT" sz="4551" b="1" dirty="0">
                <a:solidFill>
                  <a:schemeClr val="accent1">
                    <a:lumMod val="75000"/>
                  </a:schemeClr>
                </a:solidFill>
              </a:rPr>
              <a:t> </a:t>
            </a:r>
            <a:r>
              <a:rPr lang="it-IT" sz="4551" dirty="0">
                <a:solidFill>
                  <a:schemeClr val="accent1">
                    <a:lumMod val="75000"/>
                  </a:schemeClr>
                </a:solidFill>
              </a:rPr>
              <a:t>ai </a:t>
            </a:r>
            <a:r>
              <a:rPr lang="it-IT" sz="4551" b="1" dirty="0">
                <a:solidFill>
                  <a:srgbClr val="C00000"/>
                </a:solidFill>
              </a:rPr>
              <a:t>differenti</a:t>
            </a:r>
            <a:r>
              <a:rPr lang="it-IT" sz="4551" b="1" dirty="0">
                <a:solidFill>
                  <a:schemeClr val="accent1"/>
                </a:solidFill>
              </a:rPr>
              <a:t> </a:t>
            </a:r>
            <a:r>
              <a:rPr lang="it-IT" sz="4551" b="1" dirty="0">
                <a:solidFill>
                  <a:schemeClr val="accent1">
                    <a:lumMod val="75000"/>
                  </a:schemeClr>
                </a:solidFill>
              </a:rPr>
              <a:t>bisogni educativi </a:t>
            </a:r>
            <a:r>
              <a:rPr lang="it-IT" sz="4551" dirty="0">
                <a:solidFill>
                  <a:schemeClr val="accent1">
                    <a:lumMod val="75000"/>
                  </a:schemeClr>
                </a:solidFill>
              </a:rPr>
              <a:t>e </a:t>
            </a:r>
            <a:r>
              <a:rPr lang="it-IT" sz="4551" b="1" dirty="0">
                <a:solidFill>
                  <a:schemeClr val="accent1">
                    <a:lumMod val="75000"/>
                  </a:schemeClr>
                </a:solidFill>
              </a:rPr>
              <a:t>si realizza </a:t>
            </a:r>
            <a:r>
              <a:rPr lang="it-IT" sz="4551" dirty="0">
                <a:solidFill>
                  <a:schemeClr val="accent1">
                    <a:lumMod val="75000"/>
                  </a:schemeClr>
                </a:solidFill>
              </a:rPr>
              <a:t>attraverso </a:t>
            </a:r>
            <a:r>
              <a:rPr lang="it-IT" sz="4551" dirty="0">
                <a:solidFill>
                  <a:srgbClr val="C00000"/>
                </a:solidFill>
              </a:rPr>
              <a:t>strategie educative e didattiche </a:t>
            </a:r>
            <a:r>
              <a:rPr lang="it-IT" sz="4551" dirty="0">
                <a:solidFill>
                  <a:schemeClr val="accent1">
                    <a:lumMod val="75000"/>
                  </a:schemeClr>
                </a:solidFill>
              </a:rPr>
              <a:t>finalizzate allo </a:t>
            </a:r>
            <a:r>
              <a:rPr lang="it-IT" sz="4551" dirty="0">
                <a:solidFill>
                  <a:srgbClr val="C00000"/>
                </a:solidFill>
              </a:rPr>
              <a:t>sviluppo delle </a:t>
            </a:r>
            <a:r>
              <a:rPr lang="it-IT" sz="4551" dirty="0" err="1">
                <a:solidFill>
                  <a:srgbClr val="C00000"/>
                </a:solidFill>
              </a:rPr>
              <a:t>potenzialita</a:t>
            </a:r>
            <a:r>
              <a:rPr lang="it-IT" sz="4551" dirty="0">
                <a:solidFill>
                  <a:srgbClr val="C00000"/>
                </a:solidFill>
              </a:rPr>
              <a:t>̀ di ciascuno</a:t>
            </a:r>
            <a:r>
              <a:rPr lang="it-IT" sz="4551" dirty="0">
                <a:solidFill>
                  <a:schemeClr val="accent1"/>
                </a:solidFill>
              </a:rPr>
              <a:t> </a:t>
            </a:r>
            <a:r>
              <a:rPr lang="it-IT" sz="4551" dirty="0">
                <a:solidFill>
                  <a:schemeClr val="accent1">
                    <a:lumMod val="75000"/>
                  </a:schemeClr>
                </a:solidFill>
              </a:rPr>
              <a:t>nel </a:t>
            </a:r>
            <a:r>
              <a:rPr lang="it-IT" sz="4551" b="1" dirty="0">
                <a:solidFill>
                  <a:schemeClr val="accent1">
                    <a:lumMod val="75000"/>
                  </a:schemeClr>
                </a:solidFill>
              </a:rPr>
              <a:t>rispetto</a:t>
            </a:r>
            <a:r>
              <a:rPr lang="it-IT" sz="4551" dirty="0">
                <a:solidFill>
                  <a:schemeClr val="accent1">
                    <a:lumMod val="75000"/>
                  </a:schemeClr>
                </a:solidFill>
              </a:rPr>
              <a:t> del </a:t>
            </a:r>
            <a:r>
              <a:rPr lang="it-IT" sz="4551" dirty="0">
                <a:solidFill>
                  <a:srgbClr val="C00000"/>
                </a:solidFill>
              </a:rPr>
              <a:t>diritto all’autodeterminazione</a:t>
            </a:r>
            <a:r>
              <a:rPr lang="it-IT" sz="4551" dirty="0">
                <a:solidFill>
                  <a:schemeClr val="accent1"/>
                </a:solidFill>
              </a:rPr>
              <a:t> </a:t>
            </a:r>
            <a:r>
              <a:rPr lang="it-IT" sz="4551" dirty="0">
                <a:solidFill>
                  <a:schemeClr val="accent1">
                    <a:lumMod val="75000"/>
                  </a:schemeClr>
                </a:solidFill>
              </a:rPr>
              <a:t>e</a:t>
            </a:r>
            <a:r>
              <a:rPr lang="it-IT" sz="4551" dirty="0">
                <a:solidFill>
                  <a:schemeClr val="accent1"/>
                </a:solidFill>
              </a:rPr>
              <a:t> </a:t>
            </a:r>
            <a:r>
              <a:rPr lang="it-IT" sz="4551" dirty="0">
                <a:solidFill>
                  <a:srgbClr val="C00000"/>
                </a:solidFill>
              </a:rPr>
              <a:t>all’accomodamento ragionevole</a:t>
            </a:r>
            <a:r>
              <a:rPr lang="it-IT" sz="4551" dirty="0">
                <a:solidFill>
                  <a:schemeClr val="accent1"/>
                </a:solidFill>
              </a:rPr>
              <a:t>, </a:t>
            </a:r>
            <a:r>
              <a:rPr lang="it-IT" sz="4551" dirty="0">
                <a:solidFill>
                  <a:schemeClr val="accent1">
                    <a:lumMod val="75000"/>
                  </a:schemeClr>
                </a:solidFill>
              </a:rPr>
              <a:t>nella </a:t>
            </a:r>
            <a:r>
              <a:rPr lang="it-IT" sz="4551" b="1" dirty="0">
                <a:solidFill>
                  <a:schemeClr val="accent1">
                    <a:lumMod val="75000"/>
                  </a:schemeClr>
                </a:solidFill>
              </a:rPr>
              <a:t>prospettiva</a:t>
            </a:r>
            <a:r>
              <a:rPr lang="it-IT" sz="4551" dirty="0">
                <a:solidFill>
                  <a:schemeClr val="accent1">
                    <a:lumMod val="75000"/>
                  </a:schemeClr>
                </a:solidFill>
              </a:rPr>
              <a:t> della </a:t>
            </a:r>
            <a:r>
              <a:rPr lang="it-IT" sz="4551" b="1" dirty="0">
                <a:solidFill>
                  <a:srgbClr val="C00000"/>
                </a:solidFill>
              </a:rPr>
              <a:t>migliore </a:t>
            </a:r>
            <a:r>
              <a:rPr lang="it-IT" sz="4551" b="1" dirty="0" err="1">
                <a:solidFill>
                  <a:srgbClr val="C00000"/>
                </a:solidFill>
              </a:rPr>
              <a:t>qualita</a:t>
            </a:r>
            <a:r>
              <a:rPr lang="it-IT" sz="4551" b="1" dirty="0">
                <a:solidFill>
                  <a:srgbClr val="C00000"/>
                </a:solidFill>
              </a:rPr>
              <a:t>̀ di vita» </a:t>
            </a:r>
            <a:endParaRPr lang="it-IT" sz="6827" b="1" dirty="0">
              <a:solidFill>
                <a:srgbClr val="C00000"/>
              </a:solidFill>
            </a:endParaRPr>
          </a:p>
          <a:p>
            <a:pPr marL="0" indent="0" algn="ctr">
              <a:buClr>
                <a:srgbClr val="000000"/>
              </a:buClr>
              <a:buNone/>
            </a:pPr>
            <a:endParaRPr sz="5120" dirty="0">
              <a:solidFill>
                <a:srgbClr val="0070C0"/>
              </a:solidFill>
            </a:endParaRPr>
          </a:p>
        </p:txBody>
      </p:sp>
    </p:spTree>
    <p:extLst>
      <p:ext uri="{BB962C8B-B14F-4D97-AF65-F5344CB8AC3E}">
        <p14:creationId xmlns:p14="http://schemas.microsoft.com/office/powerpoint/2010/main" val="315733517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95DC64-195F-664F-89ED-F9B8B870F3BC}"/>
              </a:ext>
            </a:extLst>
          </p:cNvPr>
          <p:cNvSpPr>
            <a:spLocks noGrp="1"/>
          </p:cNvSpPr>
          <p:nvPr>
            <p:ph type="title"/>
          </p:nvPr>
        </p:nvSpPr>
        <p:spPr/>
        <p:txBody>
          <a:bodyPr>
            <a:normAutofit/>
          </a:bodyPr>
          <a:lstStyle/>
          <a:p>
            <a:pPr>
              <a:lnSpc>
                <a:spcPct val="100000"/>
              </a:lnSpc>
            </a:pPr>
            <a:r>
              <a:rPr lang="it-IT" sz="5120" dirty="0">
                <a:solidFill>
                  <a:srgbClr val="C00000"/>
                </a:solidFill>
                <a:latin typeface="Trebuchet MS" panose="020B0703020202090204" pitchFamily="34" charset="0"/>
              </a:rPr>
              <a:t>Art. 1 D. </a:t>
            </a:r>
            <a:r>
              <a:rPr lang="it-IT" sz="5120" dirty="0" err="1">
                <a:solidFill>
                  <a:srgbClr val="C00000"/>
                </a:solidFill>
                <a:latin typeface="Trebuchet MS" panose="020B0703020202090204" pitchFamily="34" charset="0"/>
              </a:rPr>
              <a:t>Lgs</a:t>
            </a:r>
            <a:r>
              <a:rPr lang="it-IT" sz="5120" dirty="0">
                <a:solidFill>
                  <a:srgbClr val="C00000"/>
                </a:solidFill>
                <a:latin typeface="Trebuchet MS" panose="020B0703020202090204" pitchFamily="34" charset="0"/>
              </a:rPr>
              <a:t> 66/2017</a:t>
            </a:r>
            <a:br>
              <a:rPr lang="it-IT" sz="5120" dirty="0">
                <a:solidFill>
                  <a:srgbClr val="C00000"/>
                </a:solidFill>
                <a:latin typeface="Trebuchet MS" panose="020B0703020202090204" pitchFamily="34" charset="0"/>
              </a:rPr>
            </a:br>
            <a:r>
              <a:rPr lang="it-IT" sz="5120" dirty="0">
                <a:solidFill>
                  <a:srgbClr val="C00000"/>
                </a:solidFill>
                <a:latin typeface="Trebuchet MS" panose="020B0703020202090204" pitchFamily="34" charset="0"/>
              </a:rPr>
              <a:t>Principi e finalità</a:t>
            </a:r>
            <a:endParaRPr lang="it-IT" sz="5120" dirty="0"/>
          </a:p>
        </p:txBody>
      </p:sp>
      <p:sp>
        <p:nvSpPr>
          <p:cNvPr id="3" name="Segnaposto contenuto 2">
            <a:extLst>
              <a:ext uri="{FF2B5EF4-FFF2-40B4-BE49-F238E27FC236}">
                <a16:creationId xmlns:a16="http://schemas.microsoft.com/office/drawing/2014/main" id="{D8F82B5D-9A08-CB44-93E4-6FBC07536B76}"/>
              </a:ext>
            </a:extLst>
          </p:cNvPr>
          <p:cNvSpPr>
            <a:spLocks noGrp="1"/>
          </p:cNvSpPr>
          <p:nvPr>
            <p:ph idx="1"/>
          </p:nvPr>
        </p:nvSpPr>
        <p:spPr/>
        <p:txBody>
          <a:bodyPr>
            <a:normAutofit fontScale="92500" lnSpcReduction="10000"/>
          </a:bodyPr>
          <a:lstStyle/>
          <a:p>
            <a:r>
              <a:rPr lang="it-IT" sz="3413" dirty="0">
                <a:solidFill>
                  <a:schemeClr val="accent1">
                    <a:lumMod val="75000"/>
                  </a:schemeClr>
                </a:solidFill>
              </a:rPr>
              <a:t>B) </a:t>
            </a:r>
            <a:r>
              <a:rPr lang="it-IT" sz="3413" b="1" dirty="0">
                <a:solidFill>
                  <a:schemeClr val="accent1">
                    <a:lumMod val="75000"/>
                  </a:schemeClr>
                </a:solidFill>
              </a:rPr>
              <a:t>si realizza </a:t>
            </a:r>
            <a:r>
              <a:rPr lang="it-IT" sz="3413" b="1" dirty="0">
                <a:solidFill>
                  <a:srgbClr val="C00000"/>
                </a:solidFill>
              </a:rPr>
              <a:t>nell’identità culturale , educativa, progettuale</a:t>
            </a:r>
            <a:r>
              <a:rPr lang="it-IT" sz="3413" dirty="0">
                <a:solidFill>
                  <a:srgbClr val="0070C0"/>
                </a:solidFill>
              </a:rPr>
              <a:t>, </a:t>
            </a:r>
            <a:r>
              <a:rPr lang="it-IT" sz="3413" b="1" dirty="0">
                <a:solidFill>
                  <a:srgbClr val="C00000"/>
                </a:solidFill>
              </a:rPr>
              <a:t>nell’organizzazione e nel curricolo</a:t>
            </a:r>
            <a:r>
              <a:rPr lang="it-IT" sz="3413" dirty="0">
                <a:solidFill>
                  <a:srgbClr val="C00000"/>
                </a:solidFill>
              </a:rPr>
              <a:t> </a:t>
            </a:r>
            <a:r>
              <a:rPr lang="it-IT" sz="3413" dirty="0">
                <a:solidFill>
                  <a:schemeClr val="accent1">
                    <a:lumMod val="75000"/>
                  </a:schemeClr>
                </a:solidFill>
              </a:rPr>
              <a:t>delle Istituzioni scolastiche</a:t>
            </a:r>
            <a:r>
              <a:rPr lang="it-IT" sz="3413" dirty="0">
                <a:solidFill>
                  <a:srgbClr val="0070C0"/>
                </a:solidFill>
              </a:rPr>
              <a:t>, </a:t>
            </a:r>
            <a:r>
              <a:rPr lang="it-IT" sz="3413" dirty="0">
                <a:solidFill>
                  <a:schemeClr val="accent1">
                    <a:lumMod val="75000"/>
                  </a:schemeClr>
                </a:solidFill>
              </a:rPr>
              <a:t>nonché attraverso la </a:t>
            </a:r>
            <a:r>
              <a:rPr lang="it-IT" sz="3413" b="1" dirty="0">
                <a:solidFill>
                  <a:srgbClr val="C00000"/>
                </a:solidFill>
              </a:rPr>
              <a:t>definizione e la </a:t>
            </a:r>
            <a:r>
              <a:rPr lang="it-IT" sz="3413" b="1" u="sng" dirty="0">
                <a:solidFill>
                  <a:srgbClr val="C00000"/>
                </a:solidFill>
              </a:rPr>
              <a:t>condivisione </a:t>
            </a:r>
            <a:r>
              <a:rPr lang="it-IT" sz="3413" b="1" dirty="0">
                <a:solidFill>
                  <a:srgbClr val="C00000"/>
                </a:solidFill>
              </a:rPr>
              <a:t>del progetto individuale</a:t>
            </a:r>
            <a:r>
              <a:rPr lang="it-IT" sz="3413" b="1" dirty="0">
                <a:solidFill>
                  <a:srgbClr val="0070C0"/>
                </a:solidFill>
              </a:rPr>
              <a:t> </a:t>
            </a:r>
            <a:r>
              <a:rPr lang="it-IT" sz="3413" dirty="0">
                <a:solidFill>
                  <a:schemeClr val="accent1">
                    <a:lumMod val="75000"/>
                  </a:schemeClr>
                </a:solidFill>
              </a:rPr>
              <a:t>tra </a:t>
            </a:r>
            <a:r>
              <a:rPr lang="it-IT" sz="3413" b="1" dirty="0">
                <a:solidFill>
                  <a:schemeClr val="accent1">
                    <a:lumMod val="75000"/>
                  </a:schemeClr>
                </a:solidFill>
              </a:rPr>
              <a:t>scuole, famiglie e altri soggetti, pubblici  e privati, operanti sul territorio</a:t>
            </a:r>
            <a:r>
              <a:rPr lang="it-IT" sz="3413" dirty="0">
                <a:solidFill>
                  <a:schemeClr val="accent1">
                    <a:lumMod val="75000"/>
                  </a:schemeClr>
                </a:solidFill>
              </a:rPr>
              <a:t>;</a:t>
            </a:r>
          </a:p>
          <a:p>
            <a:r>
              <a:rPr lang="it-IT" sz="3413" dirty="0">
                <a:solidFill>
                  <a:schemeClr val="accent1">
                    <a:lumMod val="75000"/>
                  </a:schemeClr>
                </a:solidFill>
              </a:rPr>
              <a:t>C) </a:t>
            </a:r>
            <a:r>
              <a:rPr lang="it-IT" sz="3413" u="sng" dirty="0">
                <a:solidFill>
                  <a:schemeClr val="accent1">
                    <a:lumMod val="75000"/>
                  </a:schemeClr>
                </a:solidFill>
              </a:rPr>
              <a:t>è </a:t>
            </a:r>
            <a:r>
              <a:rPr lang="it-IT" sz="3413" b="1" u="sng" dirty="0">
                <a:solidFill>
                  <a:schemeClr val="accent1">
                    <a:lumMod val="75000"/>
                  </a:schemeClr>
                </a:solidFill>
              </a:rPr>
              <a:t>impegno fondamentale </a:t>
            </a:r>
            <a:r>
              <a:rPr lang="it-IT" sz="3413" u="sng" dirty="0">
                <a:solidFill>
                  <a:schemeClr val="accent1">
                    <a:lumMod val="75000"/>
                  </a:schemeClr>
                </a:solidFill>
              </a:rPr>
              <a:t>di</a:t>
            </a:r>
            <a:r>
              <a:rPr lang="it-IT" sz="3413" u="sng" dirty="0">
                <a:solidFill>
                  <a:srgbClr val="0070C0"/>
                </a:solidFill>
              </a:rPr>
              <a:t> </a:t>
            </a:r>
            <a:r>
              <a:rPr lang="it-IT" sz="3413" b="1" u="sng" dirty="0">
                <a:solidFill>
                  <a:srgbClr val="C00000"/>
                </a:solidFill>
              </a:rPr>
              <a:t>tutte le componenti della comunità scolastica</a:t>
            </a:r>
            <a:r>
              <a:rPr lang="it-IT" sz="3413" dirty="0">
                <a:solidFill>
                  <a:srgbClr val="0070C0"/>
                </a:solidFill>
              </a:rPr>
              <a:t>, </a:t>
            </a:r>
            <a:r>
              <a:rPr lang="it-IT" sz="3413" dirty="0">
                <a:solidFill>
                  <a:schemeClr val="accent1">
                    <a:lumMod val="75000"/>
                  </a:schemeClr>
                </a:solidFill>
              </a:rPr>
              <a:t>le quali, nell’ambito degli specifici ruoli e responsabilità, </a:t>
            </a:r>
            <a:r>
              <a:rPr lang="it-IT" sz="3413" b="1" u="sng" dirty="0">
                <a:solidFill>
                  <a:schemeClr val="accent1">
                    <a:lumMod val="75000"/>
                  </a:schemeClr>
                </a:solidFill>
              </a:rPr>
              <a:t>concorrono </a:t>
            </a:r>
            <a:r>
              <a:rPr lang="it-IT" sz="3413" u="sng" dirty="0">
                <a:solidFill>
                  <a:schemeClr val="accent1">
                    <a:lumMod val="75000"/>
                  </a:schemeClr>
                </a:solidFill>
              </a:rPr>
              <a:t>ad </a:t>
            </a:r>
            <a:r>
              <a:rPr lang="it-IT" sz="3413" b="1" u="sng" dirty="0">
                <a:solidFill>
                  <a:srgbClr val="C00000"/>
                </a:solidFill>
              </a:rPr>
              <a:t>assicurare il successo formativo </a:t>
            </a:r>
            <a:r>
              <a:rPr lang="it-IT" sz="3413" dirty="0">
                <a:solidFill>
                  <a:schemeClr val="accent1">
                    <a:lumMod val="75000"/>
                  </a:schemeClr>
                </a:solidFill>
              </a:rPr>
              <a:t>delle bambine e dei bambini, delle alunne e degli alunni, delle studentesse e e degli studenti.</a:t>
            </a:r>
          </a:p>
          <a:p>
            <a:r>
              <a:rPr lang="it-IT" sz="3413" dirty="0">
                <a:solidFill>
                  <a:schemeClr val="accent1">
                    <a:lumMod val="75000"/>
                  </a:schemeClr>
                </a:solidFill>
              </a:rPr>
              <a:t>D) Il  decreto </a:t>
            </a:r>
            <a:r>
              <a:rPr lang="it-IT" sz="3413" b="1" dirty="0">
                <a:solidFill>
                  <a:schemeClr val="accent1">
                    <a:lumMod val="75000"/>
                  </a:schemeClr>
                </a:solidFill>
              </a:rPr>
              <a:t>promuove</a:t>
            </a:r>
            <a:r>
              <a:rPr lang="it-IT" sz="3413" dirty="0">
                <a:solidFill>
                  <a:schemeClr val="accent1">
                    <a:lumMod val="75000"/>
                  </a:schemeClr>
                </a:solidFill>
              </a:rPr>
              <a:t> la</a:t>
            </a:r>
            <a:r>
              <a:rPr lang="it-IT" sz="3413" dirty="0">
                <a:solidFill>
                  <a:srgbClr val="0070C0"/>
                </a:solidFill>
              </a:rPr>
              <a:t> </a:t>
            </a:r>
            <a:r>
              <a:rPr lang="it-IT" sz="3413" b="1" dirty="0">
                <a:solidFill>
                  <a:srgbClr val="C00000"/>
                </a:solidFill>
              </a:rPr>
              <a:t>partecipazione della famiglia, nonché delle associazioni di riferimento</a:t>
            </a:r>
            <a:r>
              <a:rPr lang="it-IT" sz="3413" dirty="0">
                <a:solidFill>
                  <a:srgbClr val="0070C0"/>
                </a:solidFill>
              </a:rPr>
              <a:t>, </a:t>
            </a:r>
            <a:r>
              <a:rPr lang="it-IT" sz="3413" dirty="0">
                <a:solidFill>
                  <a:schemeClr val="accent1">
                    <a:lumMod val="75000"/>
                  </a:schemeClr>
                </a:solidFill>
              </a:rPr>
              <a:t>quali interlocutori dei processi di inclusione scolastica e sociale.»</a:t>
            </a:r>
          </a:p>
        </p:txBody>
      </p:sp>
      <p:sp>
        <p:nvSpPr>
          <p:cNvPr id="4" name="Segnaposto numero diapositiva 3">
            <a:extLst>
              <a:ext uri="{FF2B5EF4-FFF2-40B4-BE49-F238E27FC236}">
                <a16:creationId xmlns:a16="http://schemas.microsoft.com/office/drawing/2014/main" id="{89EC2B61-437A-A74B-8046-C8C613424707}"/>
              </a:ext>
            </a:extLst>
          </p:cNvPr>
          <p:cNvSpPr>
            <a:spLocks noGrp="1"/>
          </p:cNvSpPr>
          <p:nvPr>
            <p:ph type="sldNum" sz="quarter" idx="12"/>
          </p:nvPr>
        </p:nvSpPr>
        <p:spPr/>
        <p:txBody>
          <a:bodyPr/>
          <a:lstStyle/>
          <a:p>
            <a:fld id="{86CB4B4D-7CA3-9044-876B-883B54F8677D}" type="slidenum">
              <a:rPr lang="nb-NO" smtClean="0"/>
              <a:t>37</a:t>
            </a:fld>
            <a:endParaRPr lang="nb-NO"/>
          </a:p>
        </p:txBody>
      </p:sp>
    </p:spTree>
    <p:extLst>
      <p:ext uri="{BB962C8B-B14F-4D97-AF65-F5344CB8AC3E}">
        <p14:creationId xmlns:p14="http://schemas.microsoft.com/office/powerpoint/2010/main" val="1377117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91F036-D8A4-0046-B25A-9E7F35F588C0}"/>
              </a:ext>
            </a:extLst>
          </p:cNvPr>
          <p:cNvSpPr>
            <a:spLocks noGrp="1"/>
          </p:cNvSpPr>
          <p:nvPr>
            <p:ph type="title"/>
          </p:nvPr>
        </p:nvSpPr>
        <p:spPr/>
        <p:txBody>
          <a:bodyPr>
            <a:normAutofit fontScale="90000"/>
          </a:bodyPr>
          <a:lstStyle/>
          <a:p>
            <a:pPr>
              <a:lnSpc>
                <a:spcPct val="100000"/>
              </a:lnSpc>
            </a:pPr>
            <a:r>
              <a:rPr lang="it-IT" dirty="0">
                <a:solidFill>
                  <a:srgbClr val="C00000"/>
                </a:solidFill>
                <a:latin typeface="Trebuchet MS" panose="020B0703020202090204" pitchFamily="34" charset="0"/>
              </a:rPr>
              <a:t>Art. 2 D. </a:t>
            </a:r>
            <a:r>
              <a:rPr lang="it-IT" dirty="0" err="1">
                <a:solidFill>
                  <a:srgbClr val="C00000"/>
                </a:solidFill>
                <a:latin typeface="Trebuchet MS" panose="020B0703020202090204" pitchFamily="34" charset="0"/>
              </a:rPr>
              <a:t>Lgs</a:t>
            </a:r>
            <a:r>
              <a:rPr lang="it-IT" dirty="0">
                <a:solidFill>
                  <a:srgbClr val="C00000"/>
                </a:solidFill>
                <a:latin typeface="Trebuchet MS" panose="020B0703020202090204" pitchFamily="34" charset="0"/>
              </a:rPr>
              <a:t> 66/2017</a:t>
            </a:r>
            <a:br>
              <a:rPr lang="it-IT" dirty="0">
                <a:solidFill>
                  <a:srgbClr val="C00000"/>
                </a:solidFill>
                <a:latin typeface="Trebuchet MS" panose="020B0703020202090204" pitchFamily="34" charset="0"/>
              </a:rPr>
            </a:br>
            <a:r>
              <a:rPr lang="it-IT" dirty="0">
                <a:solidFill>
                  <a:srgbClr val="C00000"/>
                </a:solidFill>
                <a:latin typeface="Trebuchet MS" panose="020B0703020202090204" pitchFamily="34" charset="0"/>
              </a:rPr>
              <a:t>ambito di applicazione </a:t>
            </a:r>
            <a:endParaRPr lang="it-IT" dirty="0"/>
          </a:p>
        </p:txBody>
      </p:sp>
      <p:sp>
        <p:nvSpPr>
          <p:cNvPr id="3" name="Segnaposto contenuto 2">
            <a:extLst>
              <a:ext uri="{FF2B5EF4-FFF2-40B4-BE49-F238E27FC236}">
                <a16:creationId xmlns:a16="http://schemas.microsoft.com/office/drawing/2014/main" id="{95A43F24-AED3-374C-B9F3-4C08313D8696}"/>
              </a:ext>
            </a:extLst>
          </p:cNvPr>
          <p:cNvSpPr>
            <a:spLocks noGrp="1"/>
          </p:cNvSpPr>
          <p:nvPr>
            <p:ph idx="1"/>
          </p:nvPr>
        </p:nvSpPr>
        <p:spPr/>
        <p:txBody>
          <a:bodyPr>
            <a:normAutofit/>
          </a:bodyPr>
          <a:lstStyle/>
          <a:p>
            <a:pPr algn="just"/>
            <a:r>
              <a:rPr lang="it-IT" sz="3982" dirty="0">
                <a:solidFill>
                  <a:schemeClr val="accent1">
                    <a:lumMod val="75000"/>
                  </a:schemeClr>
                </a:solidFill>
              </a:rPr>
              <a:t>«Le disposizioni di cui al presente decreto </a:t>
            </a:r>
            <a:r>
              <a:rPr lang="it-IT" sz="3982" b="1" dirty="0">
                <a:solidFill>
                  <a:schemeClr val="accent1">
                    <a:lumMod val="75000"/>
                  </a:schemeClr>
                </a:solidFill>
              </a:rPr>
              <a:t>si applicano</a:t>
            </a:r>
            <a:r>
              <a:rPr lang="it-IT" sz="3982" dirty="0">
                <a:solidFill>
                  <a:schemeClr val="accent1">
                    <a:lumMod val="75000"/>
                  </a:schemeClr>
                </a:solidFill>
              </a:rPr>
              <a:t> </a:t>
            </a:r>
            <a:r>
              <a:rPr lang="it-IT" sz="3982" b="1" dirty="0">
                <a:solidFill>
                  <a:srgbClr val="C00000"/>
                </a:solidFill>
              </a:rPr>
              <a:t>esclusivamente</a:t>
            </a:r>
            <a:r>
              <a:rPr lang="it-IT" sz="3982" dirty="0">
                <a:solidFill>
                  <a:srgbClr val="0070C0"/>
                </a:solidFill>
              </a:rPr>
              <a:t> </a:t>
            </a:r>
            <a:r>
              <a:rPr lang="it-IT" sz="3982" dirty="0">
                <a:solidFill>
                  <a:schemeClr val="accent1">
                    <a:lumMod val="75000"/>
                  </a:schemeClr>
                </a:solidFill>
              </a:rPr>
              <a:t>alle bambine e ai bambini della scuola dell’infanzia, alle alunne e agli alunni della scuola primaria e della scuola secondaria di primo grado, alle studentesse e agli studenti della scuola secondaria di secondo grado</a:t>
            </a:r>
            <a:r>
              <a:rPr lang="it-IT" sz="3982" dirty="0">
                <a:solidFill>
                  <a:srgbClr val="0070C0"/>
                </a:solidFill>
              </a:rPr>
              <a:t>, </a:t>
            </a:r>
            <a:r>
              <a:rPr lang="it-IT" sz="3982" b="1" dirty="0">
                <a:solidFill>
                  <a:srgbClr val="C00000"/>
                </a:solidFill>
              </a:rPr>
              <a:t>con disabilità certificata </a:t>
            </a:r>
            <a:r>
              <a:rPr lang="it-IT" sz="3982" dirty="0">
                <a:solidFill>
                  <a:srgbClr val="C00000"/>
                </a:solidFill>
              </a:rPr>
              <a:t>ai sensi dell’articolo 3 della L. 104/1992</a:t>
            </a:r>
            <a:r>
              <a:rPr lang="it-IT" sz="3982" dirty="0">
                <a:solidFill>
                  <a:schemeClr val="accent1">
                    <a:lumMod val="75000"/>
                  </a:schemeClr>
                </a:solidFill>
              </a:rPr>
              <a:t>, al fine d</a:t>
            </a:r>
            <a:r>
              <a:rPr lang="it-IT" sz="3982" dirty="0">
                <a:solidFill>
                  <a:srgbClr val="0070C0"/>
                </a:solidFill>
              </a:rPr>
              <a:t>i </a:t>
            </a:r>
            <a:r>
              <a:rPr lang="it-IT" sz="3982" b="1" dirty="0">
                <a:solidFill>
                  <a:srgbClr val="C00000"/>
                </a:solidFill>
              </a:rPr>
              <a:t>promuovere e garantire </a:t>
            </a:r>
            <a:r>
              <a:rPr lang="it-IT" sz="3982" dirty="0">
                <a:solidFill>
                  <a:schemeClr val="accent1">
                    <a:lumMod val="75000"/>
                  </a:schemeClr>
                </a:solidFill>
              </a:rPr>
              <a:t>il </a:t>
            </a:r>
            <a:r>
              <a:rPr lang="it-IT" sz="3982" b="1" dirty="0">
                <a:solidFill>
                  <a:srgbClr val="C00000"/>
                </a:solidFill>
              </a:rPr>
              <a:t>diritto all’educazione, all’istruzione e alla formazione</a:t>
            </a:r>
            <a:r>
              <a:rPr lang="it-IT" sz="3982" dirty="0">
                <a:solidFill>
                  <a:schemeClr val="accent1">
                    <a:lumMod val="75000"/>
                  </a:schemeClr>
                </a:solidFill>
              </a:rPr>
              <a:t>.»</a:t>
            </a:r>
          </a:p>
        </p:txBody>
      </p:sp>
      <p:sp>
        <p:nvSpPr>
          <p:cNvPr id="4" name="Segnaposto numero diapositiva 3">
            <a:extLst>
              <a:ext uri="{FF2B5EF4-FFF2-40B4-BE49-F238E27FC236}">
                <a16:creationId xmlns:a16="http://schemas.microsoft.com/office/drawing/2014/main" id="{BB8D8F2F-4292-9141-950F-4D11B8125A29}"/>
              </a:ext>
            </a:extLst>
          </p:cNvPr>
          <p:cNvSpPr>
            <a:spLocks noGrp="1"/>
          </p:cNvSpPr>
          <p:nvPr>
            <p:ph type="sldNum" sz="quarter" idx="12"/>
          </p:nvPr>
        </p:nvSpPr>
        <p:spPr/>
        <p:txBody>
          <a:bodyPr/>
          <a:lstStyle/>
          <a:p>
            <a:fld id="{86CB4B4D-7CA3-9044-876B-883B54F8677D}" type="slidenum">
              <a:rPr lang="nb-NO" smtClean="0"/>
              <a:t>38</a:t>
            </a:fld>
            <a:endParaRPr lang="nb-NO"/>
          </a:p>
        </p:txBody>
      </p:sp>
    </p:spTree>
    <p:extLst>
      <p:ext uri="{BB962C8B-B14F-4D97-AF65-F5344CB8AC3E}">
        <p14:creationId xmlns:p14="http://schemas.microsoft.com/office/powerpoint/2010/main" val="4063913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547700-D616-E147-9D1F-F686BFCA5DC1}"/>
              </a:ext>
            </a:extLst>
          </p:cNvPr>
          <p:cNvSpPr>
            <a:spLocks noGrp="1"/>
          </p:cNvSpPr>
          <p:nvPr>
            <p:ph type="title"/>
          </p:nvPr>
        </p:nvSpPr>
        <p:spPr/>
        <p:txBody>
          <a:bodyPr/>
          <a:lstStyle/>
          <a:p>
            <a:r>
              <a:rPr lang="it-IT" dirty="0">
                <a:solidFill>
                  <a:srgbClr val="C00000"/>
                </a:solidFill>
              </a:rPr>
              <a:t>Variabilità delle denominazioni</a:t>
            </a:r>
          </a:p>
        </p:txBody>
      </p:sp>
      <p:pic>
        <p:nvPicPr>
          <p:cNvPr id="6" name="Segnaposto contenuto 5">
            <a:extLst>
              <a:ext uri="{FF2B5EF4-FFF2-40B4-BE49-F238E27FC236}">
                <a16:creationId xmlns:a16="http://schemas.microsoft.com/office/drawing/2014/main" id="{6579E171-4B1F-7146-9AAE-8097B9B9E7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728" y="2470914"/>
            <a:ext cx="6667254" cy="6423704"/>
          </a:xfrm>
        </p:spPr>
      </p:pic>
      <p:sp>
        <p:nvSpPr>
          <p:cNvPr id="4" name="Segnaposto numero diapositiva 3">
            <a:extLst>
              <a:ext uri="{FF2B5EF4-FFF2-40B4-BE49-F238E27FC236}">
                <a16:creationId xmlns:a16="http://schemas.microsoft.com/office/drawing/2014/main" id="{01A1089A-A8E9-2049-81C4-669AACFE2DFF}"/>
              </a:ext>
            </a:extLst>
          </p:cNvPr>
          <p:cNvSpPr>
            <a:spLocks noGrp="1"/>
          </p:cNvSpPr>
          <p:nvPr>
            <p:ph type="sldNum" sz="quarter" idx="12"/>
          </p:nvPr>
        </p:nvSpPr>
        <p:spPr/>
        <p:txBody>
          <a:bodyPr/>
          <a:lstStyle/>
          <a:p>
            <a:fld id="{86CB4B4D-7CA3-9044-876B-883B54F8677D}" type="slidenum">
              <a:rPr lang="nb-NO" smtClean="0"/>
              <a:t>39</a:t>
            </a:fld>
            <a:endParaRPr lang="nb-NO"/>
          </a:p>
        </p:txBody>
      </p:sp>
      <p:pic>
        <p:nvPicPr>
          <p:cNvPr id="8" name="Immagine 7">
            <a:extLst>
              <a:ext uri="{FF2B5EF4-FFF2-40B4-BE49-F238E27FC236}">
                <a16:creationId xmlns:a16="http://schemas.microsoft.com/office/drawing/2014/main" id="{362E164D-8A29-D54D-B838-0AE802673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470914"/>
            <a:ext cx="5680364" cy="6225768"/>
          </a:xfrm>
          <a:prstGeom prst="rect">
            <a:avLst/>
          </a:prstGeom>
        </p:spPr>
      </p:pic>
    </p:spTree>
    <p:extLst>
      <p:ext uri="{BB962C8B-B14F-4D97-AF65-F5344CB8AC3E}">
        <p14:creationId xmlns:p14="http://schemas.microsoft.com/office/powerpoint/2010/main" val="6344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3AD3A4A-C331-A544-A0FB-C4B00F59597F}"/>
              </a:ext>
            </a:extLst>
          </p:cNvPr>
          <p:cNvSpPr>
            <a:spLocks noGrp="1"/>
          </p:cNvSpPr>
          <p:nvPr>
            <p:ph type="title"/>
          </p:nvPr>
        </p:nvSpPr>
        <p:spPr/>
        <p:txBody>
          <a:bodyPr>
            <a:normAutofit/>
          </a:bodyPr>
          <a:lstStyle/>
          <a:p>
            <a:r>
              <a:rPr lang="it-IT" sz="7200" b="1" dirty="0"/>
              <a:t>AGENDA</a:t>
            </a:r>
          </a:p>
        </p:txBody>
      </p:sp>
      <p:graphicFrame>
        <p:nvGraphicFramePr>
          <p:cNvPr id="9" name="Segnaposto contenuto 8">
            <a:extLst>
              <a:ext uri="{FF2B5EF4-FFF2-40B4-BE49-F238E27FC236}">
                <a16:creationId xmlns:a16="http://schemas.microsoft.com/office/drawing/2014/main" id="{82823064-EE1E-3347-9276-9861EB8D343B}"/>
              </a:ext>
            </a:extLst>
          </p:cNvPr>
          <p:cNvGraphicFramePr>
            <a:graphicFrameLocks noGrp="1"/>
          </p:cNvGraphicFramePr>
          <p:nvPr>
            <p:ph idx="1"/>
            <p:extLst>
              <p:ext uri="{D42A27DB-BD31-4B8C-83A1-F6EECF244321}">
                <p14:modId xmlns:p14="http://schemas.microsoft.com/office/powerpoint/2010/main" val="4090119564"/>
              </p:ext>
            </p:extLst>
          </p:nvPr>
        </p:nvGraphicFramePr>
        <p:xfrm>
          <a:off x="4396154" y="0"/>
          <a:ext cx="8458199" cy="9566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testo 6">
            <a:extLst>
              <a:ext uri="{FF2B5EF4-FFF2-40B4-BE49-F238E27FC236}">
                <a16:creationId xmlns:a16="http://schemas.microsoft.com/office/drawing/2014/main" id="{D1F344A0-6C20-E04C-85E4-90F23A151D0E}"/>
              </a:ext>
            </a:extLst>
          </p:cNvPr>
          <p:cNvSpPr>
            <a:spLocks noGrp="1"/>
          </p:cNvSpPr>
          <p:nvPr>
            <p:ph type="body" sz="half" idx="2"/>
          </p:nvPr>
        </p:nvSpPr>
        <p:spPr/>
        <p:txBody>
          <a:bodyPr>
            <a:normAutofit/>
          </a:bodyPr>
          <a:lstStyle/>
          <a:p>
            <a:pPr algn="ctr"/>
            <a:endParaRPr lang="it-IT" sz="6000" b="1" dirty="0"/>
          </a:p>
          <a:p>
            <a:pPr algn="ctr"/>
            <a:endParaRPr lang="it-IT" sz="6000" b="1" dirty="0"/>
          </a:p>
          <a:p>
            <a:pPr algn="ctr"/>
            <a:r>
              <a:rPr lang="it-IT" sz="4800" b="1" dirty="0"/>
              <a:t>TEMI </a:t>
            </a:r>
          </a:p>
          <a:p>
            <a:pPr algn="ctr"/>
            <a:r>
              <a:rPr lang="it-IT" sz="4800" b="1" dirty="0"/>
              <a:t>DA </a:t>
            </a:r>
          </a:p>
          <a:p>
            <a:pPr algn="ctr"/>
            <a:r>
              <a:rPr lang="it-IT" sz="4800" b="1" dirty="0"/>
              <a:t>TRATTARE</a:t>
            </a:r>
            <a:endParaRPr lang="it-IT" sz="1800" b="1" dirty="0"/>
          </a:p>
        </p:txBody>
      </p:sp>
      <p:sp>
        <p:nvSpPr>
          <p:cNvPr id="4" name="Segnaposto numero diapositiva 3">
            <a:extLst>
              <a:ext uri="{FF2B5EF4-FFF2-40B4-BE49-F238E27FC236}">
                <a16:creationId xmlns:a16="http://schemas.microsoft.com/office/drawing/2014/main" id="{096D0CCE-2A03-3646-8976-5A1BD6145B9E}"/>
              </a:ext>
            </a:extLst>
          </p:cNvPr>
          <p:cNvSpPr>
            <a:spLocks noGrp="1"/>
          </p:cNvSpPr>
          <p:nvPr>
            <p:ph type="sldNum" sz="quarter" idx="12"/>
          </p:nvPr>
        </p:nvSpPr>
        <p:spPr/>
        <p:txBody>
          <a:bodyPr/>
          <a:lstStyle/>
          <a:p>
            <a:fld id="{86CB4B4D-7CA3-9044-876B-883B54F8677D}" type="slidenum">
              <a:rPr lang="nb-NO" smtClean="0"/>
              <a:t>4</a:t>
            </a:fld>
            <a:endParaRPr lang="nb-NO"/>
          </a:p>
        </p:txBody>
      </p:sp>
    </p:spTree>
    <p:extLst>
      <p:ext uri="{BB962C8B-B14F-4D97-AF65-F5344CB8AC3E}">
        <p14:creationId xmlns:p14="http://schemas.microsoft.com/office/powerpoint/2010/main" val="24382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title"/>
          </p:nvPr>
        </p:nvSpPr>
        <p:spPr>
          <a:xfrm>
            <a:off x="1170432" y="407615"/>
            <a:ext cx="10728960" cy="1772877"/>
          </a:xfrm>
          <a:prstGeom prst="rect">
            <a:avLst/>
          </a:prstGeom>
        </p:spPr>
        <p:txBody>
          <a:bodyPr/>
          <a:lstStyle>
            <a:lvl1pPr defTabSz="490727">
              <a:defRPr sz="6719"/>
            </a:lvl1pPr>
          </a:lstStyle>
          <a:p>
            <a:r>
              <a:rPr lang="it-IT" sz="4800" dirty="0">
                <a:solidFill>
                  <a:schemeClr val="accent2">
                    <a:lumMod val="75000"/>
                  </a:schemeClr>
                </a:solidFill>
              </a:rPr>
              <a:t>VARIABILITÀ DELLE DENOMINAZIONI</a:t>
            </a:r>
          </a:p>
        </p:txBody>
      </p:sp>
      <p:sp>
        <p:nvSpPr>
          <p:cNvPr id="216" name="Shape 216"/>
          <p:cNvSpPr>
            <a:spLocks noGrp="1"/>
          </p:cNvSpPr>
          <p:nvPr>
            <p:ph type="body" idx="1"/>
          </p:nvPr>
        </p:nvSpPr>
        <p:spPr>
          <a:prstGeom prst="rect">
            <a:avLst/>
          </a:prstGeom>
        </p:spPr>
        <p:txBody>
          <a:bodyPr>
            <a:normAutofit/>
          </a:bodyPr>
          <a:lstStyle/>
          <a:p>
            <a:pPr algn="just"/>
            <a:r>
              <a:rPr sz="3600" dirty="0">
                <a:solidFill>
                  <a:schemeClr val="accent1">
                    <a:lumMod val="75000"/>
                  </a:schemeClr>
                </a:solidFill>
              </a:rPr>
              <a:t>Negli ultimi 50 anni </a:t>
            </a:r>
            <a:r>
              <a:rPr lang="it-IT" sz="3600" dirty="0">
                <a:solidFill>
                  <a:schemeClr val="accent1">
                    <a:lumMod val="75000"/>
                  </a:schemeClr>
                </a:solidFill>
              </a:rPr>
              <a:t>sono stati usati</a:t>
            </a:r>
            <a:r>
              <a:rPr sz="3600" dirty="0">
                <a:solidFill>
                  <a:schemeClr val="accent1">
                    <a:lumMod val="75000"/>
                  </a:schemeClr>
                </a:solidFill>
              </a:rPr>
              <a:t> i termini: </a:t>
            </a:r>
            <a:endParaRPr lang="it-IT" sz="3600" dirty="0">
              <a:solidFill>
                <a:schemeClr val="accent1">
                  <a:lumMod val="75000"/>
                </a:schemeClr>
              </a:solidFill>
            </a:endParaRPr>
          </a:p>
          <a:p>
            <a:pPr algn="just"/>
            <a:r>
              <a:rPr sz="3600" dirty="0">
                <a:solidFill>
                  <a:schemeClr val="accent1">
                    <a:lumMod val="75000"/>
                  </a:schemeClr>
                </a:solidFill>
              </a:rPr>
              <a:t>idioti, subnormali, menomati, minorati, invalidi handicappati, portatori di handicap, disabili, diversamente abili, diversabil</a:t>
            </a:r>
            <a:r>
              <a:rPr lang="it-IT" sz="3600" dirty="0">
                <a:solidFill>
                  <a:schemeClr val="accent1">
                    <a:lumMod val="75000"/>
                  </a:schemeClr>
                </a:solidFill>
              </a:rPr>
              <a:t>i</a:t>
            </a:r>
            <a:r>
              <a:rPr sz="3600" dirty="0">
                <a:solidFill>
                  <a:schemeClr val="accent1">
                    <a:lumMod val="75000"/>
                  </a:schemeClr>
                </a:solidFill>
              </a:rPr>
              <a:t> </a:t>
            </a:r>
            <a:r>
              <a:rPr lang="mr-IN" sz="3600" dirty="0">
                <a:solidFill>
                  <a:schemeClr val="accent1">
                    <a:lumMod val="75000"/>
                  </a:schemeClr>
                </a:solidFill>
              </a:rPr>
              <a:t>…</a:t>
            </a:r>
            <a:endParaRPr lang="it-IT" sz="3200" dirty="0">
              <a:solidFill>
                <a:schemeClr val="accent2">
                  <a:lumMod val="75000"/>
                </a:schemeClr>
              </a:solidFill>
            </a:endParaRPr>
          </a:p>
          <a:p>
            <a:pPr algn="ctr"/>
            <a:r>
              <a:rPr lang="it-IT" sz="4000" b="1" dirty="0">
                <a:solidFill>
                  <a:schemeClr val="accent2">
                    <a:lumMod val="75000"/>
                  </a:schemeClr>
                </a:solidFill>
              </a:rPr>
              <a:t>PERSONA CON DISABILITÀ</a:t>
            </a:r>
            <a:endParaRPr sz="4000" b="1" dirty="0">
              <a:solidFill>
                <a:schemeClr val="accent1">
                  <a:lumMod val="75000"/>
                </a:schemeClr>
              </a:solidFill>
            </a:endParaRPr>
          </a:p>
          <a:p>
            <a:pPr algn="just"/>
            <a:r>
              <a:rPr sz="3600" dirty="0">
                <a:solidFill>
                  <a:schemeClr val="accent2"/>
                </a:solidFill>
              </a:rPr>
              <a:t>"</a:t>
            </a:r>
            <a:r>
              <a:rPr sz="3600" i="1" dirty="0">
                <a:solidFill>
                  <a:schemeClr val="accent2"/>
                </a:solidFill>
              </a:rPr>
              <a:t>Il variare delle denominazioni rappresenta il cambio delle rappresentazioni sociali, ma anche l'instabilità di un'immagine che necessita di essere </a:t>
            </a:r>
            <a:r>
              <a:rPr sz="3600" i="1" dirty="0" err="1">
                <a:solidFill>
                  <a:schemeClr val="accent2"/>
                </a:solidFill>
              </a:rPr>
              <a:t>continuamente</a:t>
            </a:r>
            <a:r>
              <a:rPr sz="3600" i="1" dirty="0">
                <a:solidFill>
                  <a:schemeClr val="accent2"/>
                </a:solidFill>
              </a:rPr>
              <a:t> </a:t>
            </a:r>
            <a:r>
              <a:rPr lang="it-IT" sz="3600" i="1" dirty="0">
                <a:solidFill>
                  <a:schemeClr val="accent2"/>
                </a:solidFill>
              </a:rPr>
              <a:t>       </a:t>
            </a:r>
            <a:r>
              <a:rPr sz="3600" i="1" dirty="0" err="1">
                <a:solidFill>
                  <a:schemeClr val="accent2"/>
                </a:solidFill>
              </a:rPr>
              <a:t>ri-definita</a:t>
            </a:r>
            <a:r>
              <a:rPr sz="3600" i="1" dirty="0">
                <a:solidFill>
                  <a:schemeClr val="accent2"/>
                </a:solidFill>
              </a:rPr>
              <a:t> e ri-denominata</a:t>
            </a:r>
            <a:r>
              <a:rPr sz="3600" dirty="0">
                <a:solidFill>
                  <a:schemeClr val="accent2"/>
                </a:solidFill>
              </a:rPr>
              <a:t>." </a:t>
            </a:r>
            <a:r>
              <a:rPr sz="3600" dirty="0">
                <a:solidFill>
                  <a:schemeClr val="accent1">
                    <a:lumMod val="75000"/>
                  </a:schemeClr>
                </a:solidFill>
              </a:rPr>
              <a:t>(</a:t>
            </a:r>
            <a:r>
              <a:rPr sz="2800" dirty="0">
                <a:solidFill>
                  <a:schemeClr val="accent1">
                    <a:lumMod val="75000"/>
                  </a:schemeClr>
                </a:solidFill>
              </a:rPr>
              <a:t>C. Lepri</a:t>
            </a:r>
            <a:r>
              <a:rPr sz="3600" dirty="0">
                <a:solidFill>
                  <a:schemeClr val="accent1">
                    <a:lumMod val="75000"/>
                  </a:schemeClr>
                </a:solidFill>
              </a:rPr>
              <a:t>)</a:t>
            </a:r>
            <a:endParaRPr lang="it-IT" sz="3600" dirty="0">
              <a:solidFill>
                <a:schemeClr val="accent1">
                  <a:lumMod val="75000"/>
                </a:schemeClr>
              </a:solidFill>
            </a:endParaRPr>
          </a:p>
          <a:p>
            <a:pPr algn="just"/>
            <a:endParaRPr dirty="0">
              <a:solidFill>
                <a:schemeClr val="accent1">
                  <a:lumMod val="75000"/>
                </a:schemeClr>
              </a:solidFill>
            </a:endParaRPr>
          </a:p>
        </p:txBody>
      </p:sp>
      <p:sp>
        <p:nvSpPr>
          <p:cNvPr id="2" name="Segnaposto numero diapositiva 1"/>
          <p:cNvSpPr>
            <a:spLocks noGrp="1"/>
          </p:cNvSpPr>
          <p:nvPr>
            <p:ph type="sldNum" sz="quarter" idx="2"/>
          </p:nvPr>
        </p:nvSpPr>
        <p:spPr/>
        <p:txBody>
          <a:bodyPr/>
          <a:lstStyle/>
          <a:p>
            <a:fld id="{86CB4B4D-7CA3-9044-876B-883B54F8677D}" type="slidenum">
              <a:rPr lang="nb-NO" smtClean="0"/>
              <a:t>40</a:t>
            </a:fld>
            <a:endParaRPr lang="nb-NO"/>
          </a:p>
        </p:txBody>
      </p:sp>
    </p:spTree>
    <p:extLst>
      <p:ext uri="{BB962C8B-B14F-4D97-AF65-F5344CB8AC3E}">
        <p14:creationId xmlns:p14="http://schemas.microsoft.com/office/powerpoint/2010/main" val="83889193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prstGeom prst="rect">
            <a:avLst/>
          </a:prstGeom>
        </p:spPr>
        <p:txBody>
          <a:bodyPr>
            <a:normAutofit/>
          </a:bodyPr>
          <a:lstStyle/>
          <a:p>
            <a:r>
              <a:rPr lang="it-IT" sz="4800" dirty="0">
                <a:solidFill>
                  <a:srgbClr val="C00000"/>
                </a:solidFill>
              </a:rPr>
              <a:t>DISABILITÀ </a:t>
            </a:r>
          </a:p>
        </p:txBody>
      </p:sp>
      <p:sp>
        <p:nvSpPr>
          <p:cNvPr id="195" name="Shape 195"/>
          <p:cNvSpPr>
            <a:spLocks noGrp="1"/>
          </p:cNvSpPr>
          <p:nvPr>
            <p:ph type="body" idx="1"/>
          </p:nvPr>
        </p:nvSpPr>
        <p:spPr>
          <a:xfrm>
            <a:off x="1170432" y="3225119"/>
            <a:ext cx="10728961" cy="4875894"/>
          </a:xfrm>
          <a:prstGeom prst="rect">
            <a:avLst/>
          </a:prstGeom>
        </p:spPr>
        <p:txBody>
          <a:bodyPr>
            <a:normAutofit/>
          </a:bodyPr>
          <a:lstStyle/>
          <a:p>
            <a:r>
              <a:rPr sz="3600" dirty="0">
                <a:solidFill>
                  <a:schemeClr val="accent1">
                    <a:lumMod val="75000"/>
                  </a:schemeClr>
                </a:solidFill>
              </a:rPr>
              <a:t>La </a:t>
            </a:r>
            <a:r>
              <a:rPr sz="3600" dirty="0">
                <a:solidFill>
                  <a:srgbClr val="C00000"/>
                </a:solidFill>
              </a:rPr>
              <a:t>disabilità</a:t>
            </a:r>
            <a:r>
              <a:rPr sz="3600" dirty="0">
                <a:solidFill>
                  <a:schemeClr val="accent1">
                    <a:lumMod val="75000"/>
                  </a:schemeClr>
                </a:solidFill>
              </a:rPr>
              <a:t> sollecita sentimenti di inquietudine, è qualcosa di </a:t>
            </a:r>
            <a:r>
              <a:rPr sz="3600" dirty="0">
                <a:solidFill>
                  <a:srgbClr val="C00000"/>
                </a:solidFill>
              </a:rPr>
              <a:t>inaspettato</a:t>
            </a:r>
            <a:r>
              <a:rPr sz="3600" dirty="0">
                <a:solidFill>
                  <a:schemeClr val="accent1">
                    <a:lumMod val="75000"/>
                  </a:schemeClr>
                </a:solidFill>
              </a:rPr>
              <a:t>, rottura traumatica all'interno del viaggio esistenziale</a:t>
            </a:r>
          </a:p>
          <a:p>
            <a:r>
              <a:rPr sz="3600" dirty="0">
                <a:solidFill>
                  <a:schemeClr val="accent1">
                    <a:lumMod val="75000"/>
                  </a:schemeClr>
                </a:solidFill>
              </a:rPr>
              <a:t>Disabile: </a:t>
            </a:r>
            <a:r>
              <a:rPr sz="3600" b="1" dirty="0">
                <a:solidFill>
                  <a:schemeClr val="accent1">
                    <a:lumMod val="75000"/>
                  </a:schemeClr>
                </a:solidFill>
              </a:rPr>
              <a:t>straniero della mente</a:t>
            </a:r>
            <a:r>
              <a:rPr sz="3600" dirty="0">
                <a:solidFill>
                  <a:schemeClr val="accent1">
                    <a:lumMod val="75000"/>
                  </a:schemeClr>
                </a:solidFill>
              </a:rPr>
              <a:t>, </a:t>
            </a:r>
            <a:r>
              <a:rPr sz="3600" b="1" dirty="0">
                <a:solidFill>
                  <a:srgbClr val="C00000"/>
                </a:solidFill>
              </a:rPr>
              <a:t>viaggiatore inatteso</a:t>
            </a:r>
          </a:p>
          <a:p>
            <a:r>
              <a:rPr sz="3600" dirty="0">
                <a:solidFill>
                  <a:schemeClr val="accent1">
                    <a:lumMod val="75000"/>
                  </a:schemeClr>
                </a:solidFill>
              </a:rPr>
              <a:t>Straniero: </a:t>
            </a:r>
            <a:r>
              <a:rPr sz="3600" b="1" dirty="0">
                <a:solidFill>
                  <a:schemeClr val="accent1">
                    <a:lumMod val="75000"/>
                  </a:schemeClr>
                </a:solidFill>
              </a:rPr>
              <a:t>messaggero di </a:t>
            </a:r>
            <a:r>
              <a:rPr sz="3600" b="1" dirty="0" err="1">
                <a:solidFill>
                  <a:schemeClr val="accent1">
                    <a:lumMod val="75000"/>
                  </a:schemeClr>
                </a:solidFill>
              </a:rPr>
              <a:t>cattive</a:t>
            </a:r>
            <a:r>
              <a:rPr sz="3600" b="1" dirty="0">
                <a:solidFill>
                  <a:schemeClr val="accent1">
                    <a:lumMod val="75000"/>
                  </a:schemeClr>
                </a:solidFill>
              </a:rPr>
              <a:t> </a:t>
            </a:r>
            <a:r>
              <a:rPr sz="3600" b="1" dirty="0" err="1">
                <a:solidFill>
                  <a:schemeClr val="accent1">
                    <a:lumMod val="75000"/>
                  </a:schemeClr>
                </a:solidFill>
              </a:rPr>
              <a:t>notizie</a:t>
            </a:r>
            <a:r>
              <a:rPr lang="it-IT" sz="3600" b="1" dirty="0">
                <a:solidFill>
                  <a:schemeClr val="accent1">
                    <a:lumMod val="75000"/>
                  </a:schemeClr>
                </a:solidFill>
              </a:rPr>
              <a:t>, vite di scarto</a:t>
            </a:r>
            <a:r>
              <a:rPr sz="3600" b="1" dirty="0">
                <a:solidFill>
                  <a:schemeClr val="accent1">
                    <a:lumMod val="75000"/>
                  </a:schemeClr>
                </a:solidFill>
              </a:rPr>
              <a:t> </a:t>
            </a:r>
            <a:r>
              <a:rPr sz="3600" dirty="0">
                <a:solidFill>
                  <a:schemeClr val="accent1">
                    <a:lumMod val="75000"/>
                  </a:schemeClr>
                </a:solidFill>
              </a:rPr>
              <a:t>(Bauman)</a:t>
            </a:r>
          </a:p>
          <a:p>
            <a:r>
              <a:rPr sz="3600" dirty="0">
                <a:solidFill>
                  <a:schemeClr val="accent1">
                    <a:lumMod val="75000"/>
                  </a:schemeClr>
                </a:solidFill>
              </a:rPr>
              <a:t>Esperienza inattesa, rende chi la sperimenta socialmente inatteso</a:t>
            </a:r>
            <a:r>
              <a:rPr sz="3600" dirty="0"/>
              <a:t>.</a:t>
            </a:r>
          </a:p>
        </p:txBody>
      </p:sp>
      <p:sp>
        <p:nvSpPr>
          <p:cNvPr id="2" name="Segnaposto numero diapositiva 1"/>
          <p:cNvSpPr>
            <a:spLocks noGrp="1"/>
          </p:cNvSpPr>
          <p:nvPr>
            <p:ph type="sldNum" sz="quarter" idx="2"/>
          </p:nvPr>
        </p:nvSpPr>
        <p:spPr/>
        <p:txBody>
          <a:bodyPr/>
          <a:lstStyle/>
          <a:p>
            <a:fld id="{86CB4B4D-7CA3-9044-876B-883B54F8677D}" type="slidenum">
              <a:rPr lang="nb-NO" smtClean="0"/>
              <a:t>41</a:t>
            </a:fld>
            <a:endParaRPr lang="nb-NO"/>
          </a:p>
        </p:txBody>
      </p:sp>
    </p:spTree>
    <p:extLst>
      <p:ext uri="{BB962C8B-B14F-4D97-AF65-F5344CB8AC3E}">
        <p14:creationId xmlns:p14="http://schemas.microsoft.com/office/powerpoint/2010/main" val="177324944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title"/>
          </p:nvPr>
        </p:nvSpPr>
        <p:spPr>
          <a:xfrm>
            <a:off x="1134997" y="1083303"/>
            <a:ext cx="12137815" cy="1404520"/>
          </a:xfrm>
          <a:prstGeom prst="rect">
            <a:avLst/>
          </a:prstGeom>
        </p:spPr>
        <p:txBody>
          <a:bodyPr>
            <a:normAutofit/>
          </a:bodyPr>
          <a:lstStyle/>
          <a:p>
            <a:pPr>
              <a:defRPr sz="1800">
                <a:solidFill>
                  <a:srgbClr val="000000"/>
                </a:solidFill>
              </a:defRPr>
            </a:pPr>
            <a:r>
              <a:rPr lang="it-IT" sz="5400" dirty="0">
                <a:solidFill>
                  <a:schemeClr val="accent2">
                    <a:lumMod val="75000"/>
                  </a:schemeClr>
                </a:solidFill>
              </a:rPr>
              <a:t>  </a:t>
            </a:r>
            <a:r>
              <a:rPr lang="it-IT" sz="4800" dirty="0">
                <a:solidFill>
                  <a:schemeClr val="accent2">
                    <a:lumMod val="75000"/>
                  </a:schemeClr>
                </a:solidFill>
              </a:rPr>
              <a:t>CENTRALITÀ</a:t>
            </a:r>
            <a:r>
              <a:rPr lang="it-IT" sz="5400" dirty="0">
                <a:solidFill>
                  <a:schemeClr val="accent2">
                    <a:lumMod val="75000"/>
                  </a:schemeClr>
                </a:solidFill>
              </a:rPr>
              <a:t> DELLA PERSONA</a:t>
            </a:r>
            <a:endParaRPr sz="5400" dirty="0">
              <a:solidFill>
                <a:schemeClr val="accent2">
                  <a:lumMod val="75000"/>
                </a:schemeClr>
              </a:solidFill>
            </a:endParaRPr>
          </a:p>
        </p:txBody>
      </p:sp>
      <p:sp>
        <p:nvSpPr>
          <p:cNvPr id="260" name="Shape 260"/>
          <p:cNvSpPr>
            <a:spLocks noGrp="1"/>
          </p:cNvSpPr>
          <p:nvPr>
            <p:ph idx="1"/>
          </p:nvPr>
        </p:nvSpPr>
        <p:spPr>
          <a:xfrm>
            <a:off x="123092" y="2667678"/>
            <a:ext cx="11137145" cy="6339718"/>
          </a:xfrm>
          <a:prstGeom prst="rect">
            <a:avLst/>
          </a:prstGeom>
        </p:spPr>
        <p:txBody>
          <a:bodyPr/>
          <a:lstStyle/>
          <a:p>
            <a:pPr marL="1316714" indent="-1316714">
              <a:defRPr sz="1800"/>
            </a:pPr>
            <a:r>
              <a:rPr lang="it-IT" sz="3840" i="1" dirty="0">
                <a:solidFill>
                  <a:schemeClr val="accent1">
                    <a:lumMod val="75000"/>
                  </a:schemeClr>
                </a:solidFill>
              </a:rPr>
              <a:t>“L’immagine del disabile come persona segnala l’avvio di un processo di superamento della rigida distinzione normalità/differenza riconoscendo che le persone con disabilità, in quanto </a:t>
            </a:r>
            <a:r>
              <a:rPr lang="it-IT" sz="3840" b="1" i="1" dirty="0">
                <a:solidFill>
                  <a:schemeClr val="accent2"/>
                </a:solidFill>
              </a:rPr>
              <a:t>persone</a:t>
            </a:r>
            <a:r>
              <a:rPr lang="it-IT" sz="3840" i="1" dirty="0">
                <a:solidFill>
                  <a:schemeClr val="accent1">
                    <a:lumMod val="75000"/>
                  </a:schemeClr>
                </a:solidFill>
              </a:rPr>
              <a:t> hanno gli </a:t>
            </a:r>
            <a:r>
              <a:rPr lang="it-IT" sz="3840" i="1" dirty="0">
                <a:solidFill>
                  <a:schemeClr val="accent2"/>
                </a:solidFill>
              </a:rPr>
              <a:t>stessi </a:t>
            </a:r>
            <a:r>
              <a:rPr lang="it-IT" sz="3840" b="1" i="1" dirty="0">
                <a:solidFill>
                  <a:schemeClr val="accent2"/>
                </a:solidFill>
              </a:rPr>
              <a:t>diritti </a:t>
            </a:r>
            <a:r>
              <a:rPr lang="it-IT" sz="3840" i="1" dirty="0">
                <a:solidFill>
                  <a:schemeClr val="accent2"/>
                </a:solidFill>
              </a:rPr>
              <a:t>inalienabili</a:t>
            </a:r>
            <a:r>
              <a:rPr lang="it-IT" sz="3840" i="1" dirty="0">
                <a:solidFill>
                  <a:schemeClr val="accent1">
                    <a:lumMod val="75000"/>
                  </a:schemeClr>
                </a:solidFill>
              </a:rPr>
              <a:t> di tutti gli esseri umani e  che questi </a:t>
            </a:r>
            <a:r>
              <a:rPr lang="it-IT" sz="3840" i="1" dirty="0">
                <a:solidFill>
                  <a:schemeClr val="accent2"/>
                </a:solidFill>
              </a:rPr>
              <a:t>diritti</a:t>
            </a:r>
            <a:r>
              <a:rPr lang="it-IT" sz="3840" i="1" dirty="0">
                <a:solidFill>
                  <a:schemeClr val="accent1">
                    <a:lumMod val="75000"/>
                  </a:schemeClr>
                </a:solidFill>
              </a:rPr>
              <a:t> vanno </a:t>
            </a:r>
            <a:r>
              <a:rPr lang="it-IT" sz="3840" i="1" dirty="0">
                <a:solidFill>
                  <a:schemeClr val="accent2"/>
                </a:solidFill>
              </a:rPr>
              <a:t>riconosciuti e garantiti </a:t>
            </a:r>
            <a:r>
              <a:rPr lang="it-IT" sz="3840" i="1" dirty="0">
                <a:solidFill>
                  <a:schemeClr val="accent1">
                    <a:lumMod val="75000"/>
                  </a:schemeClr>
                </a:solidFill>
              </a:rPr>
              <a:t>dalla società”</a:t>
            </a:r>
          </a:p>
          <a:p>
            <a:pPr marL="1316714" indent="-1316714">
              <a:defRPr sz="1800"/>
            </a:pPr>
            <a:r>
              <a:rPr lang="it-IT" sz="3840" dirty="0">
                <a:solidFill>
                  <a:schemeClr val="accent2"/>
                </a:solidFill>
              </a:rPr>
              <a:t>C. Lepri</a:t>
            </a:r>
            <a:endParaRPr sz="3840" dirty="0">
              <a:solidFill>
                <a:schemeClr val="accent2"/>
              </a:solidFill>
            </a:endParaRPr>
          </a:p>
        </p:txBody>
      </p:sp>
      <p:sp>
        <p:nvSpPr>
          <p:cNvPr id="2" name="Segnaposto numero diapositiva 1"/>
          <p:cNvSpPr>
            <a:spLocks noGrp="1"/>
          </p:cNvSpPr>
          <p:nvPr>
            <p:ph type="sldNum" sz="quarter" idx="12"/>
          </p:nvPr>
        </p:nvSpPr>
        <p:spPr/>
        <p:txBody>
          <a:bodyPr/>
          <a:lstStyle/>
          <a:p>
            <a:fld id="{86CB4B4D-7CA3-9044-876B-883B54F8677D}" type="slidenum">
              <a:rPr lang="nb-NO" smtClean="0"/>
              <a:t>42</a:t>
            </a:fld>
            <a:endParaRPr lang="nb-NO"/>
          </a:p>
        </p:txBody>
      </p:sp>
    </p:spTree>
    <p:extLst>
      <p:ext uri="{BB962C8B-B14F-4D97-AF65-F5344CB8AC3E}">
        <p14:creationId xmlns:p14="http://schemas.microsoft.com/office/powerpoint/2010/main" val="29140140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1093953" y="393760"/>
            <a:ext cx="10728960" cy="2063299"/>
          </a:xfrm>
          <a:prstGeom prst="rect">
            <a:avLst/>
          </a:prstGeom>
        </p:spPr>
        <p:txBody>
          <a:bodyPr>
            <a:normAutofit/>
          </a:bodyPr>
          <a:lstStyle/>
          <a:p>
            <a:r>
              <a:rPr lang="it-IT" sz="4800" dirty="0">
                <a:solidFill>
                  <a:srgbClr val="C00000"/>
                </a:solidFill>
              </a:rPr>
              <a:t>IL PESO DELLE PAROLE</a:t>
            </a:r>
          </a:p>
        </p:txBody>
      </p:sp>
      <p:graphicFrame>
        <p:nvGraphicFramePr>
          <p:cNvPr id="6" name="Diagramma 5"/>
          <p:cNvGraphicFramePr/>
          <p:nvPr>
            <p:extLst>
              <p:ext uri="{D42A27DB-BD31-4B8C-83A1-F6EECF244321}">
                <p14:modId xmlns:p14="http://schemas.microsoft.com/office/powerpoint/2010/main" val="4236699397"/>
              </p:ext>
            </p:extLst>
          </p:nvPr>
        </p:nvGraphicFramePr>
        <p:xfrm>
          <a:off x="1170431" y="2625044"/>
          <a:ext cx="10728961" cy="57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p:cNvSpPr>
            <a:spLocks noGrp="1"/>
          </p:cNvSpPr>
          <p:nvPr>
            <p:ph type="sldNum" sz="quarter" idx="2"/>
          </p:nvPr>
        </p:nvSpPr>
        <p:spPr/>
        <p:txBody>
          <a:bodyPr/>
          <a:lstStyle/>
          <a:p>
            <a:fld id="{86CB4B4D-7CA3-9044-876B-883B54F8677D}" type="slidenum">
              <a:rPr lang="nb-NO" smtClean="0"/>
              <a:t>43</a:t>
            </a:fld>
            <a:endParaRPr lang="nb-NO"/>
          </a:p>
        </p:txBody>
      </p:sp>
    </p:spTree>
    <p:extLst>
      <p:ext uri="{BB962C8B-B14F-4D97-AF65-F5344CB8AC3E}">
        <p14:creationId xmlns:p14="http://schemas.microsoft.com/office/powerpoint/2010/main" val="102659218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prstGeom prst="rect">
            <a:avLst/>
          </a:prstGeom>
        </p:spPr>
        <p:txBody>
          <a:bodyPr>
            <a:normAutofit/>
          </a:bodyPr>
          <a:lstStyle/>
          <a:p>
            <a:pPr defTabSz="490727">
              <a:defRPr sz="6719"/>
            </a:pPr>
            <a:r>
              <a:rPr lang="it-IT" sz="4800" dirty="0">
                <a:solidFill>
                  <a:srgbClr val="C00000"/>
                </a:solidFill>
              </a:rPr>
              <a:t>PARADIGMA ANTROPOLOGICO DI RIFERIMENTO</a:t>
            </a:r>
          </a:p>
        </p:txBody>
      </p:sp>
      <p:sp>
        <p:nvSpPr>
          <p:cNvPr id="237" name="Shape 237"/>
          <p:cNvSpPr>
            <a:spLocks noGrp="1"/>
          </p:cNvSpPr>
          <p:nvPr>
            <p:ph type="body" idx="1"/>
          </p:nvPr>
        </p:nvSpPr>
        <p:spPr>
          <a:prstGeom prst="rect">
            <a:avLst/>
          </a:prstGeom>
        </p:spPr>
        <p:txBody>
          <a:bodyPr>
            <a:normAutofit/>
          </a:bodyPr>
          <a:lstStyle/>
          <a:p>
            <a:r>
              <a:rPr lang="it-IT" sz="3600" dirty="0">
                <a:solidFill>
                  <a:schemeClr val="accent2">
                    <a:lumMod val="75000"/>
                  </a:schemeClr>
                </a:solidFill>
              </a:rPr>
              <a:t>PERSONA</a:t>
            </a:r>
            <a:endParaRPr lang="it-IT" sz="3600" dirty="0">
              <a:solidFill>
                <a:schemeClr val="accent1">
                  <a:lumMod val="75000"/>
                </a:schemeClr>
              </a:solidFill>
            </a:endParaRPr>
          </a:p>
          <a:p>
            <a:pPr>
              <a:buFont typeface="Arial" panose="020B0604020202020204" pitchFamily="34" charset="0"/>
              <a:buChar char="•"/>
            </a:pPr>
            <a:r>
              <a:rPr lang="it-IT" sz="3600" dirty="0">
                <a:solidFill>
                  <a:schemeClr val="accent1">
                    <a:lumMod val="75000"/>
                  </a:schemeClr>
                </a:solidFill>
              </a:rPr>
              <a:t>V</a:t>
            </a:r>
            <a:r>
              <a:rPr sz="3600" dirty="0" err="1">
                <a:solidFill>
                  <a:schemeClr val="accent1">
                    <a:lumMod val="75000"/>
                  </a:schemeClr>
                </a:solidFill>
              </a:rPr>
              <a:t>isione</a:t>
            </a:r>
            <a:r>
              <a:rPr sz="3600" dirty="0">
                <a:solidFill>
                  <a:schemeClr val="accent1">
                    <a:lumMod val="75000"/>
                  </a:schemeClr>
                </a:solidFill>
              </a:rPr>
              <a:t> antropologica che </a:t>
            </a:r>
            <a:r>
              <a:rPr sz="3600" dirty="0">
                <a:solidFill>
                  <a:schemeClr val="accent2">
                    <a:lumMod val="75000"/>
                  </a:schemeClr>
                </a:solidFill>
              </a:rPr>
              <a:t>va</a:t>
            </a:r>
            <a:r>
              <a:rPr sz="3600" dirty="0">
                <a:solidFill>
                  <a:schemeClr val="accent1">
                    <a:lumMod val="75000"/>
                  </a:schemeClr>
                </a:solidFill>
              </a:rPr>
              <a:t> </a:t>
            </a:r>
            <a:r>
              <a:rPr sz="3600" dirty="0">
                <a:solidFill>
                  <a:schemeClr val="accent2">
                    <a:lumMod val="75000"/>
                  </a:schemeClr>
                </a:solidFill>
              </a:rPr>
              <a:t>oltre il "COSA HA"</a:t>
            </a:r>
            <a:r>
              <a:rPr sz="3600" dirty="0">
                <a:solidFill>
                  <a:schemeClr val="accent1">
                    <a:lumMod val="75000"/>
                  </a:schemeClr>
                </a:solidFill>
              </a:rPr>
              <a:t> per comprendere "</a:t>
            </a:r>
            <a:r>
              <a:rPr sz="3600" dirty="0">
                <a:solidFill>
                  <a:schemeClr val="accent2">
                    <a:lumMod val="75000"/>
                  </a:schemeClr>
                </a:solidFill>
              </a:rPr>
              <a:t>CHI È</a:t>
            </a:r>
            <a:r>
              <a:rPr sz="3600" dirty="0">
                <a:solidFill>
                  <a:schemeClr val="accent1">
                    <a:lumMod val="75000"/>
                  </a:schemeClr>
                </a:solidFill>
              </a:rPr>
              <a:t>" e "</a:t>
            </a:r>
            <a:r>
              <a:rPr sz="3600" dirty="0">
                <a:solidFill>
                  <a:schemeClr val="accent2">
                    <a:lumMod val="75000"/>
                  </a:schemeClr>
                </a:solidFill>
              </a:rPr>
              <a:t>COME FUNZIONA</a:t>
            </a:r>
            <a:r>
              <a:rPr sz="3600" dirty="0">
                <a:solidFill>
                  <a:schemeClr val="accent1">
                    <a:lumMod val="75000"/>
                  </a:schemeClr>
                </a:solidFill>
              </a:rPr>
              <a:t>" in relazione al </a:t>
            </a:r>
            <a:r>
              <a:rPr sz="3600" dirty="0">
                <a:solidFill>
                  <a:schemeClr val="accent2">
                    <a:lumMod val="75000"/>
                  </a:schemeClr>
                </a:solidFill>
              </a:rPr>
              <a:t>contesto</a:t>
            </a:r>
            <a:r>
              <a:rPr sz="3600" dirty="0">
                <a:solidFill>
                  <a:schemeClr val="accent1">
                    <a:lumMod val="75000"/>
                  </a:schemeClr>
                </a:solidFill>
              </a:rPr>
              <a:t>.</a:t>
            </a:r>
          </a:p>
          <a:p>
            <a:pPr>
              <a:buFont typeface="Arial" panose="020B0604020202020204" pitchFamily="34" charset="0"/>
              <a:buChar char="•"/>
            </a:pPr>
            <a:r>
              <a:rPr sz="3600" dirty="0">
                <a:solidFill>
                  <a:schemeClr val="accent1">
                    <a:lumMod val="75000"/>
                  </a:schemeClr>
                </a:solidFill>
              </a:rPr>
              <a:t>Visione antropologica che supera il paradigma "classificare e curare"</a:t>
            </a:r>
            <a:r>
              <a:rPr lang="it-IT" sz="3600" dirty="0">
                <a:solidFill>
                  <a:schemeClr val="accent1">
                    <a:lumMod val="75000"/>
                  </a:schemeClr>
                </a:solidFill>
              </a:rPr>
              <a:t>:</a:t>
            </a:r>
            <a:r>
              <a:rPr sz="3600" dirty="0">
                <a:solidFill>
                  <a:schemeClr val="accent1">
                    <a:lumMod val="75000"/>
                  </a:schemeClr>
                </a:solidFill>
              </a:rPr>
              <a:t> non è il deficit al centro ma la </a:t>
            </a:r>
            <a:r>
              <a:rPr sz="3600" dirty="0">
                <a:solidFill>
                  <a:schemeClr val="accent2">
                    <a:lumMod val="75000"/>
                  </a:schemeClr>
                </a:solidFill>
              </a:rPr>
              <a:t>visione globale, olistica della persona  </a:t>
            </a:r>
          </a:p>
          <a:p>
            <a:r>
              <a:rPr sz="3600" dirty="0">
                <a:solidFill>
                  <a:schemeClr val="accent1">
                    <a:lumMod val="75000"/>
                  </a:schemeClr>
                </a:solidFill>
              </a:rPr>
              <a:t>L'accento si sposta dai limiti alle </a:t>
            </a:r>
            <a:r>
              <a:rPr sz="3600" dirty="0">
                <a:solidFill>
                  <a:schemeClr val="accent2">
                    <a:lumMod val="75000"/>
                  </a:schemeClr>
                </a:solidFill>
              </a:rPr>
              <a:t>potenzialità</a:t>
            </a:r>
            <a:r>
              <a:rPr sz="3600" dirty="0">
                <a:solidFill>
                  <a:schemeClr val="accent1">
                    <a:lumMod val="75000"/>
                  </a:schemeClr>
                </a:solidFill>
              </a:rPr>
              <a:t> </a:t>
            </a:r>
          </a:p>
        </p:txBody>
      </p:sp>
      <p:sp>
        <p:nvSpPr>
          <p:cNvPr id="2" name="Segnaposto numero diapositiva 1"/>
          <p:cNvSpPr>
            <a:spLocks noGrp="1"/>
          </p:cNvSpPr>
          <p:nvPr>
            <p:ph type="sldNum" sz="quarter" idx="2"/>
          </p:nvPr>
        </p:nvSpPr>
        <p:spPr/>
        <p:txBody>
          <a:bodyPr/>
          <a:lstStyle/>
          <a:p>
            <a:fld id="{86CB4B4D-7CA3-9044-876B-883B54F8677D}" type="slidenum">
              <a:rPr lang="nb-NO" smtClean="0"/>
              <a:t>44</a:t>
            </a:fld>
            <a:endParaRPr lang="nb-NO"/>
          </a:p>
        </p:txBody>
      </p:sp>
    </p:spTree>
    <p:extLst>
      <p:ext uri="{BB962C8B-B14F-4D97-AF65-F5344CB8AC3E}">
        <p14:creationId xmlns:p14="http://schemas.microsoft.com/office/powerpoint/2010/main" val="105119968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0432" y="407616"/>
            <a:ext cx="10728960" cy="1496136"/>
          </a:xfrm>
        </p:spPr>
        <p:txBody>
          <a:bodyPr/>
          <a:lstStyle/>
          <a:p>
            <a:pPr algn="ctr"/>
            <a:r>
              <a:rPr lang="it-IT" dirty="0">
                <a:solidFill>
                  <a:schemeClr val="accent2">
                    <a:lumMod val="50000"/>
                  </a:schemeClr>
                </a:solidFill>
              </a:rPr>
              <a:t>ICF</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548" y="1693657"/>
            <a:ext cx="11707318" cy="7345411"/>
          </a:xfrm>
        </p:spPr>
      </p:pic>
      <p:sp>
        <p:nvSpPr>
          <p:cNvPr id="3" name="Segnaposto numero diapositiva 2"/>
          <p:cNvSpPr>
            <a:spLocks noGrp="1"/>
          </p:cNvSpPr>
          <p:nvPr>
            <p:ph type="sldNum" sz="quarter" idx="12"/>
          </p:nvPr>
        </p:nvSpPr>
        <p:spPr/>
        <p:txBody>
          <a:bodyPr/>
          <a:lstStyle/>
          <a:p>
            <a:fld id="{86CB4B4D-7CA3-9044-876B-883B54F8677D}" type="slidenum">
              <a:rPr lang="nb-NO" smtClean="0"/>
              <a:t>45</a:t>
            </a:fld>
            <a:endParaRPr lang="nb-NO"/>
          </a:p>
        </p:txBody>
      </p:sp>
    </p:spTree>
    <p:extLst>
      <p:ext uri="{BB962C8B-B14F-4D97-AF65-F5344CB8AC3E}">
        <p14:creationId xmlns:p14="http://schemas.microsoft.com/office/powerpoint/2010/main" val="450411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1234805" y="417956"/>
            <a:ext cx="10728960" cy="2063299"/>
          </a:xfrm>
          <a:prstGeom prst="rect">
            <a:avLst/>
          </a:prstGeom>
        </p:spPr>
        <p:txBody>
          <a:bodyPr>
            <a:normAutofit/>
          </a:bodyPr>
          <a:lstStyle/>
          <a:p>
            <a:r>
              <a:rPr lang="it-IT" sz="4800" dirty="0">
                <a:solidFill>
                  <a:srgbClr val="C00000"/>
                </a:solidFill>
              </a:rPr>
              <a:t>Il MODELLO </a:t>
            </a:r>
            <a:r>
              <a:rPr sz="4800" dirty="0">
                <a:solidFill>
                  <a:srgbClr val="C00000"/>
                </a:solidFill>
              </a:rPr>
              <a:t>ICF </a:t>
            </a:r>
            <a:r>
              <a:rPr lang="it-IT" sz="4800" dirty="0">
                <a:solidFill>
                  <a:srgbClr val="C00000"/>
                </a:solidFill>
              </a:rPr>
              <a:t>dell’OMS 2001</a:t>
            </a:r>
            <a:endParaRPr sz="4800" dirty="0">
              <a:solidFill>
                <a:srgbClr val="C00000"/>
              </a:solidFill>
            </a:endParaRPr>
          </a:p>
        </p:txBody>
      </p:sp>
      <p:sp>
        <p:nvSpPr>
          <p:cNvPr id="147" name="Shape 147"/>
          <p:cNvSpPr>
            <a:spLocks noGrp="1"/>
          </p:cNvSpPr>
          <p:nvPr>
            <p:ph type="body" idx="1"/>
          </p:nvPr>
        </p:nvSpPr>
        <p:spPr>
          <a:xfrm>
            <a:off x="952499" y="2717231"/>
            <a:ext cx="11087101" cy="6286501"/>
          </a:xfrm>
          <a:prstGeom prst="rect">
            <a:avLst/>
          </a:prstGeom>
        </p:spPr>
        <p:txBody>
          <a:bodyPr>
            <a:normAutofit/>
          </a:bodyPr>
          <a:lstStyle/>
          <a:p>
            <a:pPr>
              <a:buFont typeface="Wingdings" charset="2"/>
              <a:buChar char="§"/>
            </a:pPr>
            <a:r>
              <a:rPr lang="it-IT" sz="3200" dirty="0">
                <a:solidFill>
                  <a:srgbClr val="C00000"/>
                </a:solidFill>
              </a:rPr>
              <a:t>ICF 2001 - CLASSIFICAZIONE INTERNAZIONALE DEL FUNZIONAMENTO, DELLA DISABILITÀ  E DELLA SALUTE DELL’OMS;</a:t>
            </a:r>
          </a:p>
          <a:p>
            <a:pPr>
              <a:buFont typeface="Wingdings" charset="2"/>
              <a:buChar char="§"/>
            </a:pPr>
            <a:r>
              <a:rPr lang="it-IT" sz="3200" dirty="0">
                <a:solidFill>
                  <a:srgbClr val="C00000"/>
                </a:solidFill>
              </a:rPr>
              <a:t>2007 ICF-YC</a:t>
            </a:r>
          </a:p>
          <a:p>
            <a:pPr>
              <a:buFont typeface="Wingdings" charset="2"/>
              <a:buChar char="§"/>
            </a:pPr>
            <a:r>
              <a:rPr sz="3200" dirty="0">
                <a:solidFill>
                  <a:schemeClr val="accent1">
                    <a:lumMod val="75000"/>
                  </a:schemeClr>
                </a:solidFill>
              </a:rPr>
              <a:t>“Il modello ICF prende in considerazione i molteplici aspetti della persona, </a:t>
            </a:r>
            <a:r>
              <a:rPr sz="3200" b="1" dirty="0">
                <a:solidFill>
                  <a:schemeClr val="accent1">
                    <a:lumMod val="75000"/>
                  </a:schemeClr>
                </a:solidFill>
              </a:rPr>
              <a:t>correlando la condizione di salute e il suo contesto</a:t>
            </a:r>
            <a:r>
              <a:rPr sz="3200" dirty="0">
                <a:solidFill>
                  <a:schemeClr val="accent1">
                    <a:lumMod val="75000"/>
                  </a:schemeClr>
                </a:solidFill>
              </a:rPr>
              <a:t>, pervenendo così ad una definizione di </a:t>
            </a:r>
            <a:r>
              <a:rPr sz="3200" b="1" dirty="0">
                <a:solidFill>
                  <a:srgbClr val="C00000"/>
                </a:solidFill>
              </a:rPr>
              <a:t>“disabilità</a:t>
            </a:r>
            <a:r>
              <a:rPr sz="3200" b="1" dirty="0">
                <a:solidFill>
                  <a:schemeClr val="accent1">
                    <a:lumMod val="75000"/>
                  </a:schemeClr>
                </a:solidFill>
              </a:rPr>
              <a:t>” </a:t>
            </a:r>
            <a:r>
              <a:rPr sz="3200" dirty="0">
                <a:solidFill>
                  <a:schemeClr val="accent1">
                    <a:lumMod val="75000"/>
                  </a:schemeClr>
                </a:solidFill>
              </a:rPr>
              <a:t>come </a:t>
            </a:r>
            <a:r>
              <a:rPr sz="3200" b="1" dirty="0">
                <a:solidFill>
                  <a:schemeClr val="accent1">
                    <a:lumMod val="75000"/>
                  </a:schemeClr>
                </a:solidFill>
              </a:rPr>
              <a:t>“</a:t>
            </a:r>
            <a:r>
              <a:rPr sz="3200" b="1" dirty="0">
                <a:solidFill>
                  <a:srgbClr val="C00000"/>
                </a:solidFill>
              </a:rPr>
              <a:t>una condizione di salute in un ambiente </a:t>
            </a:r>
            <a:r>
              <a:rPr sz="3200" b="1" dirty="0" err="1">
                <a:solidFill>
                  <a:srgbClr val="C00000"/>
                </a:solidFill>
              </a:rPr>
              <a:t>sfavorevole</a:t>
            </a:r>
            <a:r>
              <a:rPr sz="3200" b="1" dirty="0">
                <a:solidFill>
                  <a:srgbClr val="C00000"/>
                </a:solidFill>
              </a:rPr>
              <a:t>”.</a:t>
            </a:r>
            <a:endParaRPr lang="it-IT" sz="3200" b="1" dirty="0">
              <a:solidFill>
                <a:srgbClr val="C00000"/>
              </a:solidFill>
            </a:endParaRPr>
          </a:p>
          <a:p>
            <a:pPr>
              <a:buFont typeface="Wingdings" charset="2"/>
              <a:buChar char="§"/>
            </a:pPr>
            <a:r>
              <a:rPr lang="it-IT" sz="3200" b="1" dirty="0">
                <a:solidFill>
                  <a:srgbClr val="C00000"/>
                </a:solidFill>
              </a:rPr>
              <a:t>L’individuo</a:t>
            </a:r>
            <a:r>
              <a:rPr lang="it-IT" sz="3200" dirty="0">
                <a:solidFill>
                  <a:schemeClr val="accent1">
                    <a:lumMod val="75000"/>
                  </a:schemeClr>
                </a:solidFill>
              </a:rPr>
              <a:t> non viene considerato in sé ma nel </a:t>
            </a:r>
            <a:r>
              <a:rPr lang="it-IT" sz="3200" b="1" dirty="0">
                <a:solidFill>
                  <a:srgbClr val="C00000"/>
                </a:solidFill>
              </a:rPr>
              <a:t>rapporto dinamico interattivo </a:t>
            </a:r>
            <a:r>
              <a:rPr lang="it-IT" sz="3200" dirty="0">
                <a:solidFill>
                  <a:schemeClr val="accent1">
                    <a:lumMod val="75000"/>
                  </a:schemeClr>
                </a:solidFill>
              </a:rPr>
              <a:t>con il proprio </a:t>
            </a:r>
            <a:r>
              <a:rPr lang="it-IT" sz="3200" b="1" dirty="0">
                <a:solidFill>
                  <a:srgbClr val="C00000"/>
                </a:solidFill>
              </a:rPr>
              <a:t>ambiente di vita.</a:t>
            </a:r>
            <a:endParaRPr lang="it-IT" b="1" dirty="0">
              <a:solidFill>
                <a:srgbClr val="C00000"/>
              </a:solidFill>
            </a:endParaRPr>
          </a:p>
          <a:p>
            <a:pPr marL="0" indent="0">
              <a:buNone/>
            </a:pPr>
            <a:endParaRPr dirty="0">
              <a:solidFill>
                <a:schemeClr val="accent1">
                  <a:lumMod val="75000"/>
                </a:schemeClr>
              </a:solidFill>
            </a:endParaRPr>
          </a:p>
        </p:txBody>
      </p:sp>
      <p:sp>
        <p:nvSpPr>
          <p:cNvPr id="2" name="Segnaposto numero diapositiva 1"/>
          <p:cNvSpPr>
            <a:spLocks noGrp="1"/>
          </p:cNvSpPr>
          <p:nvPr>
            <p:ph type="sldNum" sz="quarter" idx="2"/>
          </p:nvPr>
        </p:nvSpPr>
        <p:spPr/>
        <p:txBody>
          <a:bodyPr/>
          <a:lstStyle/>
          <a:p>
            <a:fld id="{86CB4B4D-7CA3-9044-876B-883B54F8677D}" type="slidenum">
              <a:rPr lang="nb-NO" smtClean="0"/>
              <a:t>46</a:t>
            </a:fld>
            <a:endParaRPr lang="nb-NO"/>
          </a:p>
        </p:txBody>
      </p:sp>
    </p:spTree>
    <p:extLst>
      <p:ext uri="{BB962C8B-B14F-4D97-AF65-F5344CB8AC3E}">
        <p14:creationId xmlns:p14="http://schemas.microsoft.com/office/powerpoint/2010/main" val="24769433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D10C9D2-CF1E-7E49-9057-51C2C7372579}"/>
              </a:ext>
            </a:extLst>
          </p:cNvPr>
          <p:cNvSpPr>
            <a:spLocks noGrp="1"/>
          </p:cNvSpPr>
          <p:nvPr>
            <p:ph type="title"/>
          </p:nvPr>
        </p:nvSpPr>
        <p:spPr/>
        <p:txBody>
          <a:bodyPr/>
          <a:lstStyle/>
          <a:p>
            <a:r>
              <a:rPr lang="it-IT" dirty="0">
                <a:solidFill>
                  <a:srgbClr val="C00000"/>
                </a:solidFill>
              </a:rPr>
              <a:t>Disabilità</a:t>
            </a:r>
          </a:p>
        </p:txBody>
      </p:sp>
      <p:graphicFrame>
        <p:nvGraphicFramePr>
          <p:cNvPr id="7" name="Segnaposto contenuto 6">
            <a:extLst>
              <a:ext uri="{FF2B5EF4-FFF2-40B4-BE49-F238E27FC236}">
                <a16:creationId xmlns:a16="http://schemas.microsoft.com/office/drawing/2014/main" id="{E7496801-0040-9D4F-AC0C-7442FACAEF94}"/>
              </a:ext>
            </a:extLst>
          </p:cNvPr>
          <p:cNvGraphicFramePr>
            <a:graphicFrameLocks noGrp="1"/>
          </p:cNvGraphicFramePr>
          <p:nvPr>
            <p:ph idx="1"/>
          </p:nvPr>
        </p:nvGraphicFramePr>
        <p:xfrm>
          <a:off x="1169988" y="2625725"/>
          <a:ext cx="10729912" cy="572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2B7E9D55-ECF7-B04D-8F5E-C899A73029EA}"/>
              </a:ext>
            </a:extLst>
          </p:cNvPr>
          <p:cNvSpPr>
            <a:spLocks noGrp="1"/>
          </p:cNvSpPr>
          <p:nvPr>
            <p:ph type="sldNum" sz="quarter" idx="12"/>
          </p:nvPr>
        </p:nvSpPr>
        <p:spPr/>
        <p:txBody>
          <a:bodyPr/>
          <a:lstStyle/>
          <a:p>
            <a:fld id="{86CB4B4D-7CA3-9044-876B-883B54F8677D}" type="slidenum">
              <a:rPr lang="it-IT" smtClean="0"/>
              <a:t>47</a:t>
            </a:fld>
            <a:endParaRPr lang="it-IT"/>
          </a:p>
        </p:txBody>
      </p:sp>
    </p:spTree>
    <p:extLst>
      <p:ext uri="{BB962C8B-B14F-4D97-AF65-F5344CB8AC3E}">
        <p14:creationId xmlns:p14="http://schemas.microsoft.com/office/powerpoint/2010/main" val="2923761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64E44F-17D7-7940-AA69-DF8C9645953E}"/>
              </a:ext>
            </a:extLst>
          </p:cNvPr>
          <p:cNvSpPr>
            <a:spLocks noGrp="1"/>
          </p:cNvSpPr>
          <p:nvPr>
            <p:ph type="title"/>
          </p:nvPr>
        </p:nvSpPr>
        <p:spPr>
          <a:xfrm>
            <a:off x="138390" y="1039813"/>
            <a:ext cx="4367911" cy="4448907"/>
          </a:xfrm>
        </p:spPr>
        <p:txBody>
          <a:bodyPr>
            <a:normAutofit/>
          </a:bodyPr>
          <a:lstStyle/>
          <a:p>
            <a:pPr algn="ctr"/>
            <a:r>
              <a:rPr lang="it-IT" sz="4400" dirty="0"/>
              <a:t>PIANO </a:t>
            </a:r>
            <a:br>
              <a:rPr lang="it-IT" sz="4400" dirty="0"/>
            </a:br>
            <a:r>
              <a:rPr lang="it-IT" sz="4400" dirty="0"/>
              <a:t>EDUCATIVO</a:t>
            </a:r>
            <a:br>
              <a:rPr lang="it-IT" sz="4400" dirty="0"/>
            </a:br>
            <a:r>
              <a:rPr lang="it-IT" sz="4400" dirty="0"/>
              <a:t>INDIVIDUALIZZATO</a:t>
            </a:r>
          </a:p>
        </p:txBody>
      </p:sp>
      <p:sp>
        <p:nvSpPr>
          <p:cNvPr id="5" name="Segnaposto numero diapositiva 4">
            <a:extLst>
              <a:ext uri="{FF2B5EF4-FFF2-40B4-BE49-F238E27FC236}">
                <a16:creationId xmlns:a16="http://schemas.microsoft.com/office/drawing/2014/main" id="{438B91B9-A76F-4C40-B8B0-25E935D4D058}"/>
              </a:ext>
            </a:extLst>
          </p:cNvPr>
          <p:cNvSpPr>
            <a:spLocks noGrp="1"/>
          </p:cNvSpPr>
          <p:nvPr>
            <p:ph type="sldNum" sz="quarter" idx="12"/>
          </p:nvPr>
        </p:nvSpPr>
        <p:spPr/>
        <p:txBody>
          <a:bodyPr/>
          <a:lstStyle/>
          <a:p>
            <a:fld id="{86CB4B4D-7CA3-9044-876B-883B54F8677D}" type="slidenum">
              <a:rPr lang="nb-NO" smtClean="0"/>
              <a:t>48</a:t>
            </a:fld>
            <a:endParaRPr lang="nb-NO"/>
          </a:p>
        </p:txBody>
      </p:sp>
      <p:graphicFrame>
        <p:nvGraphicFramePr>
          <p:cNvPr id="13" name="Segnaposto contenuto 12">
            <a:extLst>
              <a:ext uri="{FF2B5EF4-FFF2-40B4-BE49-F238E27FC236}">
                <a16:creationId xmlns:a16="http://schemas.microsoft.com/office/drawing/2014/main" id="{A9833FBD-4392-5444-BE7D-8C36C29DB3AB}"/>
              </a:ext>
            </a:extLst>
          </p:cNvPr>
          <p:cNvGraphicFramePr>
            <a:graphicFrameLocks noGrp="1"/>
          </p:cNvGraphicFramePr>
          <p:nvPr>
            <p:ph idx="1"/>
            <p:extLst>
              <p:ext uri="{D42A27DB-BD31-4B8C-83A1-F6EECF244321}">
                <p14:modId xmlns:p14="http://schemas.microsoft.com/office/powerpoint/2010/main" val="3279466119"/>
              </p:ext>
            </p:extLst>
          </p:nvPr>
        </p:nvGraphicFramePr>
        <p:xfrm>
          <a:off x="5121275" y="1039813"/>
          <a:ext cx="6924675" cy="747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102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10A68-4683-F445-9B7B-73AA93E27777}"/>
              </a:ext>
            </a:extLst>
          </p:cNvPr>
          <p:cNvSpPr>
            <a:spLocks noGrp="1"/>
          </p:cNvSpPr>
          <p:nvPr>
            <p:ph type="title"/>
          </p:nvPr>
        </p:nvSpPr>
        <p:spPr/>
        <p:txBody>
          <a:bodyPr>
            <a:normAutofit/>
          </a:bodyPr>
          <a:lstStyle/>
          <a:p>
            <a:r>
              <a:rPr lang="it-IT" dirty="0">
                <a:solidFill>
                  <a:srgbClr val="C00000"/>
                </a:solidFill>
              </a:rPr>
              <a:t>PEI: iter procedurale </a:t>
            </a:r>
            <a:br>
              <a:rPr lang="it-IT" dirty="0">
                <a:solidFill>
                  <a:srgbClr val="C00000"/>
                </a:solidFill>
              </a:rPr>
            </a:br>
            <a:r>
              <a:rPr lang="it-IT" sz="4000" dirty="0">
                <a:solidFill>
                  <a:srgbClr val="C00000"/>
                </a:solidFill>
              </a:rPr>
              <a:t>fino all’entrata in vigore delle disposizioni del D.LGS 66/2017 – settembre 2019</a:t>
            </a:r>
            <a:endParaRPr lang="it-IT" dirty="0">
              <a:solidFill>
                <a:srgbClr val="C00000"/>
              </a:solidFill>
            </a:endParaRPr>
          </a:p>
        </p:txBody>
      </p:sp>
      <p:sp>
        <p:nvSpPr>
          <p:cNvPr id="3" name="Segnaposto testo 2">
            <a:extLst>
              <a:ext uri="{FF2B5EF4-FFF2-40B4-BE49-F238E27FC236}">
                <a16:creationId xmlns:a16="http://schemas.microsoft.com/office/drawing/2014/main" id="{55AD31BE-F04D-6747-9E21-96391498FC29}"/>
              </a:ext>
            </a:extLst>
          </p:cNvPr>
          <p:cNvSpPr>
            <a:spLocks noGrp="1"/>
          </p:cNvSpPr>
          <p:nvPr>
            <p:ph type="body" idx="1"/>
          </p:nvPr>
        </p:nvSpPr>
        <p:spPr>
          <a:xfrm>
            <a:off x="1170431" y="2625044"/>
            <a:ext cx="10728961" cy="6562208"/>
          </a:xfrm>
        </p:spPr>
        <p:txBody>
          <a:bodyPr>
            <a:normAutofit fontScale="70000" lnSpcReduction="20000"/>
          </a:bodyPr>
          <a:lstStyle/>
          <a:p>
            <a:r>
              <a:rPr lang="it-IT" sz="3400" dirty="0">
                <a:solidFill>
                  <a:schemeClr val="accent1">
                    <a:lumMod val="75000"/>
                  </a:schemeClr>
                </a:solidFill>
              </a:rPr>
              <a:t>L 104/92 art. 12 c.5 Iter per l’integrazione scolastica e il diritto all’educazione e alla formazione dello studente con disabilità</a:t>
            </a:r>
          </a:p>
          <a:p>
            <a:pPr marL="514350" indent="-514350">
              <a:buFont typeface="+mj-lt"/>
              <a:buAutoNum type="arabicPeriod"/>
            </a:pPr>
            <a:r>
              <a:rPr lang="it-IT" sz="3400" b="1" dirty="0">
                <a:solidFill>
                  <a:srgbClr val="C00000"/>
                </a:solidFill>
              </a:rPr>
              <a:t>Individuazione dell’alunno con disabilità </a:t>
            </a:r>
            <a:r>
              <a:rPr lang="it-IT" sz="3400" dirty="0">
                <a:solidFill>
                  <a:schemeClr val="accent1">
                    <a:lumMod val="75000"/>
                  </a:schemeClr>
                </a:solidFill>
              </a:rPr>
              <a:t>con certificazione di tipo medico DPCM 185/2006</a:t>
            </a:r>
          </a:p>
          <a:p>
            <a:pPr marL="514350" indent="-514350">
              <a:buFont typeface="+mj-lt"/>
              <a:buAutoNum type="arabicPeriod"/>
            </a:pPr>
            <a:r>
              <a:rPr lang="it-IT" sz="3400" dirty="0">
                <a:solidFill>
                  <a:schemeClr val="accent1">
                    <a:lumMod val="75000"/>
                  </a:schemeClr>
                </a:solidFill>
              </a:rPr>
              <a:t>Stesura della </a:t>
            </a:r>
            <a:r>
              <a:rPr lang="it-IT" sz="3400" b="1" dirty="0">
                <a:solidFill>
                  <a:srgbClr val="C00000"/>
                </a:solidFill>
              </a:rPr>
              <a:t>Diagnosi Funzionale</a:t>
            </a:r>
            <a:r>
              <a:rPr lang="it-IT" sz="3400" dirty="0">
                <a:solidFill>
                  <a:schemeClr val="accent1">
                    <a:lumMod val="75000"/>
                  </a:schemeClr>
                </a:solidFill>
              </a:rPr>
              <a:t>: ossia la «</a:t>
            </a:r>
            <a:r>
              <a:rPr lang="it-IT" sz="3400" i="1" dirty="0">
                <a:solidFill>
                  <a:schemeClr val="accent1">
                    <a:lumMod val="75000"/>
                  </a:schemeClr>
                </a:solidFill>
              </a:rPr>
              <a:t>descrizione analitica della compromissione funzionale dello stato psico-fisico dell’allievo con disabilità con riferimento ad elementi clinici e alle diverse aree </a:t>
            </a:r>
            <a:r>
              <a:rPr lang="it-IT" sz="3400" i="1" dirty="0" err="1">
                <a:solidFill>
                  <a:schemeClr val="accent1">
                    <a:lumMod val="75000"/>
                  </a:schemeClr>
                </a:solidFill>
              </a:rPr>
              <a:t>psico</a:t>
            </a:r>
            <a:r>
              <a:rPr lang="it-IT" sz="3400" i="1" dirty="0">
                <a:solidFill>
                  <a:schemeClr val="accent1">
                    <a:lumMod val="75000"/>
                  </a:schemeClr>
                </a:solidFill>
              </a:rPr>
              <a:t>-sociali»</a:t>
            </a:r>
          </a:p>
          <a:p>
            <a:pPr marL="514350" indent="-514350">
              <a:buFont typeface="+mj-lt"/>
              <a:buAutoNum type="arabicPeriod"/>
            </a:pPr>
            <a:r>
              <a:rPr lang="it-IT" sz="3400" dirty="0">
                <a:solidFill>
                  <a:schemeClr val="accent1">
                    <a:lumMod val="75000"/>
                  </a:schemeClr>
                </a:solidFill>
              </a:rPr>
              <a:t>Redazione del </a:t>
            </a:r>
            <a:r>
              <a:rPr lang="it-IT" sz="3400" b="1" dirty="0">
                <a:solidFill>
                  <a:srgbClr val="C00000"/>
                </a:solidFill>
              </a:rPr>
              <a:t>Profilo Dinamico Funzionale </a:t>
            </a:r>
            <a:r>
              <a:rPr lang="it-IT" sz="3400" dirty="0">
                <a:solidFill>
                  <a:schemeClr val="accent1">
                    <a:lumMod val="75000"/>
                  </a:schemeClr>
                </a:solidFill>
              </a:rPr>
              <a:t>consistente nella «</a:t>
            </a:r>
            <a:r>
              <a:rPr lang="it-IT" sz="3400" i="1" dirty="0">
                <a:solidFill>
                  <a:schemeClr val="accent1">
                    <a:lumMod val="75000"/>
                  </a:schemeClr>
                </a:solidFill>
              </a:rPr>
              <a:t>descrizione dei punti di forza, delle difficoltà e dello sviluppo potenziale dell’allievo nei tempi brevi (6mesi) e medi (2 anni). I contenuti del PDF riguardano l’asse cognitivo, affettivo-relazionale, linguistico, sensoriale, motorio prassico, neuropsicologico, autonomia e apprendimento.</a:t>
            </a:r>
            <a:endParaRPr lang="it-IT" sz="3400" dirty="0">
              <a:solidFill>
                <a:schemeClr val="accent2"/>
              </a:solidFill>
            </a:endParaRPr>
          </a:p>
          <a:p>
            <a:pPr marL="514350" indent="-514350">
              <a:buFont typeface="+mj-lt"/>
              <a:buAutoNum type="arabicPeriod"/>
            </a:pPr>
            <a:r>
              <a:rPr lang="it-IT" sz="3400" dirty="0">
                <a:solidFill>
                  <a:schemeClr val="accent1">
                    <a:lumMod val="75000"/>
                  </a:schemeClr>
                </a:solidFill>
              </a:rPr>
              <a:t>Redazione del </a:t>
            </a:r>
            <a:r>
              <a:rPr lang="it-IT" sz="3400" b="1" dirty="0">
                <a:solidFill>
                  <a:srgbClr val="C00000"/>
                </a:solidFill>
              </a:rPr>
              <a:t>Piano Educativo Individualizzato</a:t>
            </a:r>
            <a:r>
              <a:rPr lang="it-IT" sz="3400" dirty="0">
                <a:solidFill>
                  <a:srgbClr val="C00000"/>
                </a:solidFill>
              </a:rPr>
              <a:t>,  </a:t>
            </a:r>
            <a:r>
              <a:rPr lang="it-IT" sz="3400" dirty="0">
                <a:solidFill>
                  <a:schemeClr val="accent1">
                    <a:lumMod val="75000"/>
                  </a:schemeClr>
                </a:solidFill>
              </a:rPr>
              <a:t>documento nel quale vengono descritti gli interventi finalizzati alla piena realizzazione del diritto all’educazione, all’istruzione  e all’integrazione scolastica. Al Pei provvede un gruppo di lavoro dedicato al singolo alunno. Va redatto all’inizio di ogni anno scolastico, entro novembre. È soggetto a verifiche.</a:t>
            </a:r>
            <a:endParaRPr lang="it-IT" sz="3400" dirty="0">
              <a:solidFill>
                <a:srgbClr val="C00000"/>
              </a:solidFill>
            </a:endParaRPr>
          </a:p>
          <a:p>
            <a:pPr marL="0" indent="0">
              <a:buNone/>
            </a:pPr>
            <a:r>
              <a:rPr lang="it-IT" sz="3400" dirty="0">
                <a:solidFill>
                  <a:schemeClr val="accent1">
                    <a:lumMod val="75000"/>
                  </a:schemeClr>
                </a:solidFill>
              </a:rPr>
              <a:t>N. B. Il </a:t>
            </a:r>
            <a:r>
              <a:rPr lang="it-IT" sz="3400" b="1" dirty="0">
                <a:solidFill>
                  <a:srgbClr val="C00000"/>
                </a:solidFill>
              </a:rPr>
              <a:t>D. LGS 66/2017 </a:t>
            </a:r>
            <a:r>
              <a:rPr lang="it-IT" sz="3400" dirty="0">
                <a:solidFill>
                  <a:schemeClr val="accent1">
                    <a:lumMod val="75000"/>
                  </a:schemeClr>
                </a:solidFill>
              </a:rPr>
              <a:t>prevede </a:t>
            </a:r>
            <a:r>
              <a:rPr lang="it-IT" sz="3400" b="1" dirty="0">
                <a:solidFill>
                  <a:srgbClr val="C00000"/>
                </a:solidFill>
              </a:rPr>
              <a:t>dal 1 settembre 2019 </a:t>
            </a:r>
            <a:r>
              <a:rPr lang="it-IT" sz="3400" dirty="0">
                <a:solidFill>
                  <a:schemeClr val="accent1">
                    <a:lumMod val="75000"/>
                  </a:schemeClr>
                </a:solidFill>
              </a:rPr>
              <a:t>la </a:t>
            </a:r>
            <a:r>
              <a:rPr lang="it-IT" sz="3400" b="1" dirty="0">
                <a:solidFill>
                  <a:srgbClr val="C00000"/>
                </a:solidFill>
              </a:rPr>
              <a:t>sostituzione della DF e  del PDF con il Profilo di funzionamento</a:t>
            </a:r>
          </a:p>
          <a:p>
            <a:pPr marL="0" indent="0">
              <a:buNone/>
            </a:pPr>
            <a:endParaRPr lang="it-IT" dirty="0"/>
          </a:p>
        </p:txBody>
      </p:sp>
      <p:sp>
        <p:nvSpPr>
          <p:cNvPr id="4" name="Segnaposto numero diapositiva 3">
            <a:extLst>
              <a:ext uri="{FF2B5EF4-FFF2-40B4-BE49-F238E27FC236}">
                <a16:creationId xmlns:a16="http://schemas.microsoft.com/office/drawing/2014/main" id="{EDE88E68-D819-FC44-A1BD-63E38AA871A2}"/>
              </a:ext>
            </a:extLst>
          </p:cNvPr>
          <p:cNvSpPr>
            <a:spLocks noGrp="1"/>
          </p:cNvSpPr>
          <p:nvPr>
            <p:ph type="sldNum" sz="quarter" idx="2"/>
          </p:nvPr>
        </p:nvSpPr>
        <p:spPr/>
        <p:txBody>
          <a:bodyPr/>
          <a:lstStyle/>
          <a:p>
            <a:fld id="{86CB4B4D-7CA3-9044-876B-883B54F8677D}" type="slidenum">
              <a:rPr lang="it-IT" smtClean="0"/>
              <a:t>49</a:t>
            </a:fld>
            <a:endParaRPr lang="it-IT"/>
          </a:p>
        </p:txBody>
      </p:sp>
    </p:spTree>
    <p:extLst>
      <p:ext uri="{BB962C8B-B14F-4D97-AF65-F5344CB8AC3E}">
        <p14:creationId xmlns:p14="http://schemas.microsoft.com/office/powerpoint/2010/main" val="2895499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7680" y="845311"/>
            <a:ext cx="3694576" cy="5645430"/>
          </a:xfrm>
        </p:spPr>
        <p:txBody>
          <a:bodyPr>
            <a:normAutofit fontScale="90000"/>
          </a:bodyPr>
          <a:lstStyle/>
          <a:p>
            <a:pPr algn="ctr"/>
            <a:br>
              <a:rPr lang="it-IT" b="1" dirty="0"/>
            </a:br>
            <a:br>
              <a:rPr lang="it-IT" b="1" dirty="0"/>
            </a:br>
            <a:br>
              <a:rPr lang="it-IT" b="1" dirty="0"/>
            </a:br>
            <a:br>
              <a:rPr lang="it-IT" b="1" dirty="0"/>
            </a:br>
            <a:r>
              <a:rPr lang="it-IT" b="1" dirty="0"/>
              <a:t>INCLUSIONE</a:t>
            </a:r>
            <a:br>
              <a:rPr lang="it-IT" b="1" dirty="0"/>
            </a:br>
            <a:br>
              <a:rPr lang="it-IT" b="1" dirty="0"/>
            </a:br>
            <a:r>
              <a:rPr lang="it-IT" b="1" dirty="0"/>
              <a:t>la via italiana</a:t>
            </a:r>
            <a:br>
              <a:rPr lang="it-IT" b="1" dirty="0"/>
            </a:br>
            <a:br>
              <a:rPr lang="it-IT" b="1" dirty="0"/>
            </a:br>
            <a:endParaRPr lang="it-IT" sz="3600" b="1" dirty="0"/>
          </a:p>
        </p:txBody>
      </p:sp>
      <p:graphicFrame>
        <p:nvGraphicFramePr>
          <p:cNvPr id="5" name="Segnaposto contenuto 3"/>
          <p:cNvGraphicFramePr>
            <a:graphicFrameLocks noGrp="1"/>
          </p:cNvGraphicFramePr>
          <p:nvPr>
            <p:ph idx="1"/>
            <p:extLst/>
          </p:nvPr>
        </p:nvGraphicFramePr>
        <p:xfrm>
          <a:off x="5121275" y="1039813"/>
          <a:ext cx="6924675" cy="747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p:cNvSpPr>
            <a:spLocks noGrp="1"/>
          </p:cNvSpPr>
          <p:nvPr>
            <p:ph type="sldNum" sz="quarter" idx="12"/>
          </p:nvPr>
        </p:nvSpPr>
        <p:spPr/>
        <p:txBody>
          <a:bodyPr/>
          <a:lstStyle/>
          <a:p>
            <a:fld id="{86CB4B4D-7CA3-9044-876B-883B54F8677D}" type="slidenum">
              <a:rPr lang="nb-NO" smtClean="0"/>
              <a:t>5</a:t>
            </a:fld>
            <a:endParaRPr lang="nb-NO"/>
          </a:p>
        </p:txBody>
      </p:sp>
    </p:spTree>
    <p:extLst>
      <p:ext uri="{BB962C8B-B14F-4D97-AF65-F5344CB8AC3E}">
        <p14:creationId xmlns:p14="http://schemas.microsoft.com/office/powerpoint/2010/main" val="24939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normAutofit/>
          </a:bodyPr>
          <a:lstStyle/>
          <a:p>
            <a:pPr defTabSz="286258">
              <a:spcBef>
                <a:spcPts val="700"/>
              </a:spcBef>
              <a:defRPr sz="3528"/>
            </a:pPr>
            <a:r>
              <a:rPr sz="4800" dirty="0">
                <a:solidFill>
                  <a:srgbClr val="C00000"/>
                </a:solidFill>
              </a:rPr>
              <a:t>Il PEI</a:t>
            </a:r>
            <a:r>
              <a:rPr lang="it-IT" sz="4800" dirty="0">
                <a:solidFill>
                  <a:srgbClr val="C00000"/>
                </a:solidFill>
              </a:rPr>
              <a:t> - art. 12 L. 104/92</a:t>
            </a:r>
            <a:r>
              <a:rPr sz="4800" dirty="0">
                <a:solidFill>
                  <a:srgbClr val="C00000"/>
                </a:solidFill>
              </a:rPr>
              <a:t> </a:t>
            </a:r>
          </a:p>
        </p:txBody>
      </p:sp>
      <p:sp>
        <p:nvSpPr>
          <p:cNvPr id="143" name="Shape 143"/>
          <p:cNvSpPr>
            <a:spLocks noGrp="1"/>
          </p:cNvSpPr>
          <p:nvPr>
            <p:ph type="body" idx="1"/>
          </p:nvPr>
        </p:nvSpPr>
        <p:spPr>
          <a:prstGeom prst="rect">
            <a:avLst/>
          </a:prstGeom>
        </p:spPr>
        <p:txBody>
          <a:bodyPr>
            <a:normAutofit/>
          </a:bodyPr>
          <a:lstStyle/>
          <a:p>
            <a:pPr lvl="2" algn="just"/>
            <a:r>
              <a:rPr sz="4000" dirty="0">
                <a:solidFill>
                  <a:schemeClr val="accent1">
                    <a:lumMod val="75000"/>
                  </a:schemeClr>
                </a:solidFill>
              </a:rPr>
              <a:t>“E’ il documento nel quale vengono </a:t>
            </a:r>
            <a:r>
              <a:rPr sz="4000" b="1" dirty="0">
                <a:solidFill>
                  <a:srgbClr val="C00000"/>
                </a:solidFill>
              </a:rPr>
              <a:t>descritti gli interventi</a:t>
            </a:r>
            <a:r>
              <a:rPr lang="it-IT" sz="4000" dirty="0">
                <a:solidFill>
                  <a:schemeClr val="accent1"/>
                </a:solidFill>
              </a:rPr>
              <a:t>,</a:t>
            </a:r>
            <a:r>
              <a:rPr sz="4000" dirty="0">
                <a:solidFill>
                  <a:schemeClr val="accent1"/>
                </a:solidFill>
              </a:rPr>
              <a:t> </a:t>
            </a:r>
            <a:r>
              <a:rPr lang="it-IT" sz="4000" b="1" dirty="0">
                <a:solidFill>
                  <a:srgbClr val="C00000"/>
                </a:solidFill>
              </a:rPr>
              <a:t>integrati ed equilibrati tra loro</a:t>
            </a:r>
            <a:r>
              <a:rPr lang="it-IT" sz="4000" dirty="0">
                <a:solidFill>
                  <a:schemeClr val="accent1"/>
                </a:solidFill>
              </a:rPr>
              <a:t>, </a:t>
            </a:r>
            <a:r>
              <a:rPr sz="4000" b="1" dirty="0">
                <a:solidFill>
                  <a:schemeClr val="accent1">
                    <a:lumMod val="75000"/>
                  </a:schemeClr>
                </a:solidFill>
              </a:rPr>
              <a:t>finalizzati</a:t>
            </a:r>
            <a:r>
              <a:rPr sz="4000" dirty="0">
                <a:solidFill>
                  <a:schemeClr val="accent1">
                    <a:lumMod val="75000"/>
                  </a:schemeClr>
                </a:solidFill>
              </a:rPr>
              <a:t> alla </a:t>
            </a:r>
            <a:r>
              <a:rPr sz="4000" b="1" dirty="0">
                <a:solidFill>
                  <a:schemeClr val="accent1">
                    <a:lumMod val="75000"/>
                  </a:schemeClr>
                </a:solidFill>
              </a:rPr>
              <a:t>piena realizzazione </a:t>
            </a:r>
            <a:r>
              <a:rPr sz="4000" dirty="0">
                <a:solidFill>
                  <a:schemeClr val="accent1">
                    <a:lumMod val="75000"/>
                  </a:schemeClr>
                </a:solidFill>
              </a:rPr>
              <a:t>del</a:t>
            </a:r>
            <a:r>
              <a:rPr sz="4000" dirty="0">
                <a:solidFill>
                  <a:schemeClr val="accent1"/>
                </a:solidFill>
              </a:rPr>
              <a:t> </a:t>
            </a:r>
            <a:r>
              <a:rPr sz="4000" b="1" dirty="0">
                <a:solidFill>
                  <a:srgbClr val="C00000"/>
                </a:solidFill>
              </a:rPr>
              <a:t>diritto all’educazione, all’istruzione e all’integrazione scolastica.”</a:t>
            </a:r>
            <a:endParaRPr lang="it-IT" sz="4000" b="1" dirty="0">
              <a:solidFill>
                <a:srgbClr val="C00000"/>
              </a:solidFill>
            </a:endParaRPr>
          </a:p>
          <a:p>
            <a:pPr lvl="2"/>
            <a:r>
              <a:rPr sz="4000" dirty="0">
                <a:solidFill>
                  <a:schemeClr val="accent1">
                    <a:lumMod val="75000"/>
                  </a:schemeClr>
                </a:solidFill>
              </a:rPr>
              <a:t>Al PEI provvede il </a:t>
            </a:r>
            <a:r>
              <a:rPr sz="4000" b="1" dirty="0">
                <a:solidFill>
                  <a:srgbClr val="C00000"/>
                </a:solidFill>
              </a:rPr>
              <a:t>gruppo di lavoro dedicato al </a:t>
            </a:r>
            <a:r>
              <a:rPr sz="4000" b="1" dirty="0" err="1">
                <a:solidFill>
                  <a:srgbClr val="C00000"/>
                </a:solidFill>
              </a:rPr>
              <a:t>singolo</a:t>
            </a:r>
            <a:r>
              <a:rPr sz="4000" b="1" dirty="0">
                <a:solidFill>
                  <a:srgbClr val="C00000"/>
                </a:solidFill>
              </a:rPr>
              <a:t> </a:t>
            </a:r>
            <a:r>
              <a:rPr sz="4000" b="1" dirty="0" err="1">
                <a:solidFill>
                  <a:srgbClr val="C00000"/>
                </a:solidFill>
              </a:rPr>
              <a:t>alunno</a:t>
            </a:r>
            <a:r>
              <a:rPr lang="it-IT" sz="4000" b="1" dirty="0">
                <a:solidFill>
                  <a:schemeClr val="accent1"/>
                </a:solidFill>
              </a:rPr>
              <a:t>.</a:t>
            </a:r>
            <a:endParaRPr sz="2800" dirty="0">
              <a:solidFill>
                <a:schemeClr val="accent1">
                  <a:lumMod val="75000"/>
                </a:schemeClr>
              </a:solidFill>
            </a:endParaRPr>
          </a:p>
        </p:txBody>
      </p:sp>
      <p:sp>
        <p:nvSpPr>
          <p:cNvPr id="2" name="Segnaposto numero diapositiva 1"/>
          <p:cNvSpPr>
            <a:spLocks noGrp="1"/>
          </p:cNvSpPr>
          <p:nvPr>
            <p:ph type="sldNum" sz="quarter" idx="2"/>
          </p:nvPr>
        </p:nvSpPr>
        <p:spPr/>
        <p:txBody>
          <a:bodyPr/>
          <a:lstStyle/>
          <a:p>
            <a:fld id="{86CB4B4D-7CA3-9044-876B-883B54F8677D}" type="slidenum">
              <a:rPr lang="nb-NO" smtClean="0"/>
              <a:t>50</a:t>
            </a:fld>
            <a:endParaRPr lang="nb-NO"/>
          </a:p>
        </p:txBody>
      </p:sp>
    </p:spTree>
    <p:extLst>
      <p:ext uri="{BB962C8B-B14F-4D97-AF65-F5344CB8AC3E}">
        <p14:creationId xmlns:p14="http://schemas.microsoft.com/office/powerpoint/2010/main" val="200503663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22E79A3-5D23-9E47-83C4-9E7FE8196E6F}"/>
              </a:ext>
            </a:extLst>
          </p:cNvPr>
          <p:cNvSpPr>
            <a:spLocks noGrp="1"/>
          </p:cNvSpPr>
          <p:nvPr>
            <p:ph type="title"/>
          </p:nvPr>
        </p:nvSpPr>
        <p:spPr/>
        <p:txBody>
          <a:bodyPr>
            <a:normAutofit/>
          </a:bodyPr>
          <a:lstStyle/>
          <a:p>
            <a:r>
              <a:rPr lang="it-IT" sz="6000" dirty="0">
                <a:solidFill>
                  <a:srgbClr val="C00000"/>
                </a:solidFill>
              </a:rPr>
              <a:t>IL Piano Educativo Individualizzato</a:t>
            </a:r>
          </a:p>
        </p:txBody>
      </p:sp>
      <p:graphicFrame>
        <p:nvGraphicFramePr>
          <p:cNvPr id="7" name="Segnaposto contenuto 6">
            <a:extLst>
              <a:ext uri="{FF2B5EF4-FFF2-40B4-BE49-F238E27FC236}">
                <a16:creationId xmlns:a16="http://schemas.microsoft.com/office/drawing/2014/main" id="{F7E51C46-224B-554C-884B-36A7DC960412}"/>
              </a:ext>
            </a:extLst>
          </p:cNvPr>
          <p:cNvGraphicFramePr>
            <a:graphicFrameLocks noGrp="1"/>
          </p:cNvGraphicFramePr>
          <p:nvPr>
            <p:ph idx="1"/>
            <p:extLst>
              <p:ext uri="{D42A27DB-BD31-4B8C-83A1-F6EECF244321}">
                <p14:modId xmlns:p14="http://schemas.microsoft.com/office/powerpoint/2010/main" val="854858689"/>
              </p:ext>
            </p:extLst>
          </p:nvPr>
        </p:nvGraphicFramePr>
        <p:xfrm>
          <a:off x="1169988" y="2625725"/>
          <a:ext cx="10729912" cy="572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24B9DA7E-1F48-D94A-900A-28EFAE5C54D1}"/>
              </a:ext>
            </a:extLst>
          </p:cNvPr>
          <p:cNvSpPr>
            <a:spLocks noGrp="1"/>
          </p:cNvSpPr>
          <p:nvPr>
            <p:ph type="sldNum" sz="quarter" idx="12"/>
          </p:nvPr>
        </p:nvSpPr>
        <p:spPr/>
        <p:txBody>
          <a:bodyPr/>
          <a:lstStyle/>
          <a:p>
            <a:fld id="{86CB4B4D-7CA3-9044-876B-883B54F8677D}" type="slidenum">
              <a:rPr lang="it-IT" smtClean="0"/>
              <a:t>51</a:t>
            </a:fld>
            <a:endParaRPr lang="it-IT"/>
          </a:p>
        </p:txBody>
      </p:sp>
    </p:spTree>
    <p:extLst>
      <p:ext uri="{BB962C8B-B14F-4D97-AF65-F5344CB8AC3E}">
        <p14:creationId xmlns:p14="http://schemas.microsoft.com/office/powerpoint/2010/main" val="1770868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660281" y="787400"/>
            <a:ext cx="11988801" cy="1219200"/>
          </a:xfrm>
          <a:prstGeom prst="rect">
            <a:avLst/>
          </a:prstGeom>
        </p:spPr>
        <p:txBody>
          <a:bodyPr>
            <a:normAutofit/>
          </a:bodyPr>
          <a:lstStyle/>
          <a:p>
            <a:r>
              <a:rPr sz="4800" dirty="0">
                <a:solidFill>
                  <a:schemeClr val="accent2"/>
                </a:solidFill>
              </a:rPr>
              <a:t>PEI - Progetto di vita</a:t>
            </a:r>
          </a:p>
        </p:txBody>
      </p:sp>
      <p:sp>
        <p:nvSpPr>
          <p:cNvPr id="139" name="Shape 139"/>
          <p:cNvSpPr>
            <a:spLocks noGrp="1"/>
          </p:cNvSpPr>
          <p:nvPr>
            <p:ph type="body" idx="1"/>
          </p:nvPr>
        </p:nvSpPr>
        <p:spPr>
          <a:prstGeom prst="rect">
            <a:avLst/>
          </a:prstGeom>
        </p:spPr>
        <p:txBody>
          <a:bodyPr/>
          <a:lstStyle>
            <a:lvl1pPr marL="0" indent="0">
              <a:buClrTx/>
              <a:buSzTx/>
              <a:buFontTx/>
              <a:buNone/>
            </a:lvl1pPr>
          </a:lstStyle>
          <a:p>
            <a:r>
              <a:rPr dirty="0"/>
              <a:t> </a:t>
            </a:r>
          </a:p>
        </p:txBody>
      </p:sp>
      <p:pic>
        <p:nvPicPr>
          <p:cNvPr id="140" name="FD8CE41B-99B5-4C4A-9042-E93566CA3FF5-L0-001.jpeg"/>
          <p:cNvPicPr>
            <a:picLocks noChangeAspect="1"/>
          </p:cNvPicPr>
          <p:nvPr/>
        </p:nvPicPr>
        <p:blipFill>
          <a:blip r:embed="rId2">
            <a:extLst/>
          </a:blip>
          <a:stretch>
            <a:fillRect/>
          </a:stretch>
        </p:blipFill>
        <p:spPr>
          <a:xfrm>
            <a:off x="2413904" y="2794518"/>
            <a:ext cx="8481554" cy="5764764"/>
          </a:xfrm>
          <a:prstGeom prst="rect">
            <a:avLst/>
          </a:prstGeom>
          <a:ln w="12700">
            <a:miter lim="400000"/>
          </a:ln>
        </p:spPr>
      </p:pic>
      <p:sp>
        <p:nvSpPr>
          <p:cNvPr id="2" name="CasellaDiTesto 1"/>
          <p:cNvSpPr txBox="1"/>
          <p:nvPr/>
        </p:nvSpPr>
        <p:spPr>
          <a:xfrm>
            <a:off x="7421388" y="8405590"/>
            <a:ext cx="3474070" cy="369332"/>
          </a:xfrm>
          <a:prstGeom prst="rect">
            <a:avLst/>
          </a:prstGeom>
          <a:noFill/>
        </p:spPr>
        <p:txBody>
          <a:bodyPr wrap="square" rtlCol="0">
            <a:spAutoFit/>
          </a:bodyPr>
          <a:lstStyle/>
          <a:p>
            <a:r>
              <a:rPr lang="it-IT" sz="1800" dirty="0">
                <a:solidFill>
                  <a:schemeClr val="accent1">
                    <a:lumMod val="75000"/>
                  </a:schemeClr>
                </a:solidFill>
              </a:rPr>
              <a:t>Conti</a:t>
            </a:r>
          </a:p>
        </p:txBody>
      </p:sp>
      <p:sp>
        <p:nvSpPr>
          <p:cNvPr id="3" name="Segnaposto numero diapositiva 2"/>
          <p:cNvSpPr>
            <a:spLocks noGrp="1"/>
          </p:cNvSpPr>
          <p:nvPr>
            <p:ph type="sldNum" sz="quarter" idx="2"/>
          </p:nvPr>
        </p:nvSpPr>
        <p:spPr/>
        <p:txBody>
          <a:bodyPr/>
          <a:lstStyle/>
          <a:p>
            <a:fld id="{86CB4B4D-7CA3-9044-876B-883B54F8677D}" type="slidenum">
              <a:rPr lang="nb-NO" smtClean="0"/>
              <a:t>52</a:t>
            </a:fld>
            <a:endParaRPr lang="nb-NO"/>
          </a:p>
        </p:txBody>
      </p:sp>
    </p:spTree>
    <p:extLst>
      <p:ext uri="{BB962C8B-B14F-4D97-AF65-F5344CB8AC3E}">
        <p14:creationId xmlns:p14="http://schemas.microsoft.com/office/powerpoint/2010/main" val="3057609630"/>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A3E65-76F4-2F46-8F70-93246B7043B7}"/>
              </a:ext>
            </a:extLst>
          </p:cNvPr>
          <p:cNvSpPr>
            <a:spLocks noGrp="1"/>
          </p:cNvSpPr>
          <p:nvPr>
            <p:ph type="title"/>
          </p:nvPr>
        </p:nvSpPr>
        <p:spPr/>
        <p:txBody>
          <a:bodyPr>
            <a:normAutofit/>
          </a:bodyPr>
          <a:lstStyle/>
          <a:p>
            <a:r>
              <a:rPr lang="it-IT" sz="6000" dirty="0">
                <a:solidFill>
                  <a:srgbClr val="C00000"/>
                </a:solidFill>
              </a:rPr>
              <a:t>Il Piano Educativo Individualizzato</a:t>
            </a:r>
          </a:p>
        </p:txBody>
      </p:sp>
      <p:graphicFrame>
        <p:nvGraphicFramePr>
          <p:cNvPr id="5" name="Diagramma 4">
            <a:extLst>
              <a:ext uri="{FF2B5EF4-FFF2-40B4-BE49-F238E27FC236}">
                <a16:creationId xmlns:a16="http://schemas.microsoft.com/office/drawing/2014/main" id="{58677D8A-AEE8-954A-AD79-E9910615729F}"/>
              </a:ext>
            </a:extLst>
          </p:cNvPr>
          <p:cNvGraphicFramePr/>
          <p:nvPr>
            <p:extLst>
              <p:ext uri="{D42A27DB-BD31-4B8C-83A1-F6EECF244321}">
                <p14:modId xmlns:p14="http://schemas.microsoft.com/office/powerpoint/2010/main" val="161954734"/>
              </p:ext>
            </p:extLst>
          </p:nvPr>
        </p:nvGraphicFramePr>
        <p:xfrm>
          <a:off x="1170431" y="2625044"/>
          <a:ext cx="10728961" cy="57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754AB83B-1164-A44B-9DDD-6C063E9A09FC}"/>
              </a:ext>
            </a:extLst>
          </p:cNvPr>
          <p:cNvSpPr>
            <a:spLocks noGrp="1"/>
          </p:cNvSpPr>
          <p:nvPr>
            <p:ph type="sldNum" sz="quarter" idx="2"/>
          </p:nvPr>
        </p:nvSpPr>
        <p:spPr/>
        <p:txBody>
          <a:bodyPr/>
          <a:lstStyle/>
          <a:p>
            <a:fld id="{86CB4B4D-7CA3-9044-876B-883B54F8677D}" type="slidenum">
              <a:rPr lang="it-IT" smtClean="0"/>
              <a:t>53</a:t>
            </a:fld>
            <a:endParaRPr lang="it-IT"/>
          </a:p>
        </p:txBody>
      </p:sp>
    </p:spTree>
    <p:extLst>
      <p:ext uri="{BB962C8B-B14F-4D97-AF65-F5344CB8AC3E}">
        <p14:creationId xmlns:p14="http://schemas.microsoft.com/office/powerpoint/2010/main" val="3790615726"/>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DE1EF7-355B-DF4C-8943-23550D75F2E9}"/>
              </a:ext>
            </a:extLst>
          </p:cNvPr>
          <p:cNvSpPr>
            <a:spLocks noGrp="1"/>
          </p:cNvSpPr>
          <p:nvPr>
            <p:ph type="title"/>
          </p:nvPr>
        </p:nvSpPr>
        <p:spPr/>
        <p:txBody>
          <a:bodyPr>
            <a:normAutofit/>
          </a:bodyPr>
          <a:lstStyle/>
          <a:p>
            <a:r>
              <a:rPr lang="it-IT" sz="6000" dirty="0">
                <a:solidFill>
                  <a:srgbClr val="C00000"/>
                </a:solidFill>
              </a:rPr>
              <a:t>Metodologia di lavoro integrato</a:t>
            </a:r>
            <a:endParaRPr lang="it-IT" sz="6000" dirty="0"/>
          </a:p>
        </p:txBody>
      </p:sp>
      <p:sp>
        <p:nvSpPr>
          <p:cNvPr id="3" name="Segnaposto testo 2">
            <a:extLst>
              <a:ext uri="{FF2B5EF4-FFF2-40B4-BE49-F238E27FC236}">
                <a16:creationId xmlns:a16="http://schemas.microsoft.com/office/drawing/2014/main" id="{00A21479-A029-8842-A2E1-84E6701754A1}"/>
              </a:ext>
            </a:extLst>
          </p:cNvPr>
          <p:cNvSpPr>
            <a:spLocks noGrp="1"/>
          </p:cNvSpPr>
          <p:nvPr>
            <p:ph type="body" idx="1"/>
          </p:nvPr>
        </p:nvSpPr>
        <p:spPr/>
        <p:txBody>
          <a:bodyPr>
            <a:normAutofit/>
          </a:bodyPr>
          <a:lstStyle/>
          <a:p>
            <a:pPr algn="just">
              <a:buFont typeface="Wingdings" pitchFamily="2" charset="2"/>
              <a:buChar char="§"/>
            </a:pPr>
            <a:r>
              <a:rPr lang="it-IT" sz="4400" dirty="0">
                <a:solidFill>
                  <a:schemeClr val="accent1">
                    <a:lumMod val="75000"/>
                  </a:schemeClr>
                </a:solidFill>
              </a:rPr>
              <a:t>Il Pei dovrebbe </a:t>
            </a:r>
            <a:r>
              <a:rPr lang="it-IT" sz="4400" b="1" dirty="0">
                <a:solidFill>
                  <a:srgbClr val="C00000"/>
                </a:solidFill>
              </a:rPr>
              <a:t>evitare</a:t>
            </a:r>
            <a:r>
              <a:rPr lang="it-IT" sz="4400" dirty="0">
                <a:solidFill>
                  <a:schemeClr val="accent1">
                    <a:lumMod val="75000"/>
                  </a:schemeClr>
                </a:solidFill>
              </a:rPr>
              <a:t> </a:t>
            </a:r>
            <a:r>
              <a:rPr lang="it-IT" sz="4400" b="1" dirty="0">
                <a:solidFill>
                  <a:srgbClr val="C00000"/>
                </a:solidFill>
              </a:rPr>
              <a:t>interventi parcellizzati </a:t>
            </a:r>
            <a:r>
              <a:rPr lang="it-IT" sz="4400" dirty="0">
                <a:solidFill>
                  <a:schemeClr val="accent1">
                    <a:lumMod val="75000"/>
                  </a:schemeClr>
                </a:solidFill>
              </a:rPr>
              <a:t>e </a:t>
            </a:r>
            <a:r>
              <a:rPr lang="it-IT" sz="4400" b="1" dirty="0">
                <a:solidFill>
                  <a:schemeClr val="accent1">
                    <a:lumMod val="75000"/>
                  </a:schemeClr>
                </a:solidFill>
              </a:rPr>
              <a:t>non significativi</a:t>
            </a:r>
            <a:r>
              <a:rPr lang="it-IT" sz="4400" dirty="0">
                <a:solidFill>
                  <a:schemeClr val="accent1">
                    <a:lumMod val="75000"/>
                  </a:schemeClr>
                </a:solidFill>
              </a:rPr>
              <a:t>.</a:t>
            </a:r>
          </a:p>
          <a:p>
            <a:pPr algn="just">
              <a:buFont typeface="Wingdings" pitchFamily="2" charset="2"/>
              <a:buChar char="§"/>
            </a:pPr>
            <a:r>
              <a:rPr lang="it-IT" sz="4400" i="1" dirty="0">
                <a:solidFill>
                  <a:schemeClr val="accent1">
                    <a:lumMod val="75000"/>
                  </a:schemeClr>
                </a:solidFill>
              </a:rPr>
              <a:t>Il Pei dovrebbe invece </a:t>
            </a:r>
            <a:r>
              <a:rPr lang="it-IT" sz="4400" b="1" i="1" dirty="0">
                <a:solidFill>
                  <a:srgbClr val="C00000"/>
                </a:solidFill>
              </a:rPr>
              <a:t>rappresentare</a:t>
            </a:r>
            <a:r>
              <a:rPr lang="it-IT" sz="4400" i="1" dirty="0">
                <a:solidFill>
                  <a:schemeClr val="accent1">
                    <a:lumMod val="75000"/>
                  </a:schemeClr>
                </a:solidFill>
              </a:rPr>
              <a:t> una </a:t>
            </a:r>
            <a:r>
              <a:rPr lang="it-IT" sz="4400" b="1" i="1" dirty="0">
                <a:solidFill>
                  <a:srgbClr val="C00000"/>
                </a:solidFill>
              </a:rPr>
              <a:t>modalità</a:t>
            </a:r>
            <a:r>
              <a:rPr lang="it-IT" sz="4400" i="1" dirty="0">
                <a:solidFill>
                  <a:schemeClr val="accent1">
                    <a:lumMod val="75000"/>
                  </a:schemeClr>
                </a:solidFill>
              </a:rPr>
              <a:t> di </a:t>
            </a:r>
            <a:r>
              <a:rPr lang="it-IT" sz="4400" b="1" i="1" dirty="0">
                <a:solidFill>
                  <a:srgbClr val="C00000"/>
                </a:solidFill>
              </a:rPr>
              <a:t>programmazione longitudinale</a:t>
            </a:r>
            <a:r>
              <a:rPr lang="it-IT" sz="4400" i="1" dirty="0">
                <a:solidFill>
                  <a:schemeClr val="accent1">
                    <a:lumMod val="75000"/>
                  </a:schemeClr>
                </a:solidFill>
              </a:rPr>
              <a:t>, in grado di accompagnare l’individuo e guidarlo nelle sue diverse esperienze finalizzate alla conquista di un’autonomia sempre più ampia</a:t>
            </a:r>
            <a:r>
              <a:rPr lang="it-IT" sz="4400" dirty="0">
                <a:solidFill>
                  <a:schemeClr val="accent1">
                    <a:lumMod val="75000"/>
                  </a:schemeClr>
                </a:solidFill>
              </a:rPr>
              <a:t>. (</a:t>
            </a:r>
            <a:r>
              <a:rPr lang="it-IT" sz="4400" dirty="0" err="1">
                <a:solidFill>
                  <a:schemeClr val="accent1">
                    <a:lumMod val="75000"/>
                  </a:schemeClr>
                </a:solidFill>
              </a:rPr>
              <a:t>Ianes</a:t>
            </a:r>
            <a:r>
              <a:rPr lang="it-IT" sz="4400" dirty="0">
                <a:solidFill>
                  <a:schemeClr val="accent1">
                    <a:lumMod val="75000"/>
                  </a:schemeClr>
                </a:solidFill>
              </a:rPr>
              <a:t>)</a:t>
            </a:r>
          </a:p>
        </p:txBody>
      </p:sp>
      <p:sp>
        <p:nvSpPr>
          <p:cNvPr id="4" name="Segnaposto numero diapositiva 3">
            <a:extLst>
              <a:ext uri="{FF2B5EF4-FFF2-40B4-BE49-F238E27FC236}">
                <a16:creationId xmlns:a16="http://schemas.microsoft.com/office/drawing/2014/main" id="{5F8F06AF-1026-CA4E-A3E2-04A76D45A1F4}"/>
              </a:ext>
            </a:extLst>
          </p:cNvPr>
          <p:cNvSpPr>
            <a:spLocks noGrp="1"/>
          </p:cNvSpPr>
          <p:nvPr>
            <p:ph type="sldNum" sz="quarter" idx="2"/>
          </p:nvPr>
        </p:nvSpPr>
        <p:spPr/>
        <p:txBody>
          <a:bodyPr/>
          <a:lstStyle/>
          <a:p>
            <a:fld id="{86CB4B4D-7CA3-9044-876B-883B54F8677D}" type="slidenum">
              <a:rPr lang="it-IT" smtClean="0"/>
              <a:t>54</a:t>
            </a:fld>
            <a:endParaRPr lang="it-IT"/>
          </a:p>
        </p:txBody>
      </p:sp>
    </p:spTree>
    <p:extLst>
      <p:ext uri="{BB962C8B-B14F-4D97-AF65-F5344CB8AC3E}">
        <p14:creationId xmlns:p14="http://schemas.microsoft.com/office/powerpoint/2010/main" val="401812201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D29FF-9245-554E-929E-7F90E126539B}"/>
              </a:ext>
            </a:extLst>
          </p:cNvPr>
          <p:cNvSpPr>
            <a:spLocks noGrp="1"/>
          </p:cNvSpPr>
          <p:nvPr>
            <p:ph type="title"/>
          </p:nvPr>
        </p:nvSpPr>
        <p:spPr/>
        <p:txBody>
          <a:bodyPr/>
          <a:lstStyle/>
          <a:p>
            <a:r>
              <a:rPr lang="it-IT" dirty="0">
                <a:solidFill>
                  <a:srgbClr val="C00000"/>
                </a:solidFill>
              </a:rPr>
              <a:t>PIANO EDUCATIVO INDIVIDUALIZZATO</a:t>
            </a:r>
          </a:p>
        </p:txBody>
      </p:sp>
      <p:graphicFrame>
        <p:nvGraphicFramePr>
          <p:cNvPr id="5" name="Diagramma 4">
            <a:extLst>
              <a:ext uri="{FF2B5EF4-FFF2-40B4-BE49-F238E27FC236}">
                <a16:creationId xmlns:a16="http://schemas.microsoft.com/office/drawing/2014/main" id="{8700CE9B-9BA5-8C4B-A776-9C28FA28A73F}"/>
              </a:ext>
            </a:extLst>
          </p:cNvPr>
          <p:cNvGraphicFramePr/>
          <p:nvPr/>
        </p:nvGraphicFramePr>
        <p:xfrm>
          <a:off x="1170431" y="2625044"/>
          <a:ext cx="10728961" cy="57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E9680420-7766-254D-AD19-D3031CA0B102}"/>
              </a:ext>
            </a:extLst>
          </p:cNvPr>
          <p:cNvSpPr>
            <a:spLocks noGrp="1"/>
          </p:cNvSpPr>
          <p:nvPr>
            <p:ph type="sldNum" sz="quarter" idx="2"/>
          </p:nvPr>
        </p:nvSpPr>
        <p:spPr/>
        <p:txBody>
          <a:bodyPr/>
          <a:lstStyle/>
          <a:p>
            <a:fld id="{86CB4B4D-7CA3-9044-876B-883B54F8677D}" type="slidenum">
              <a:rPr lang="it-IT" smtClean="0"/>
              <a:t>55</a:t>
            </a:fld>
            <a:endParaRPr lang="it-IT"/>
          </a:p>
        </p:txBody>
      </p:sp>
    </p:spTree>
    <p:extLst>
      <p:ext uri="{BB962C8B-B14F-4D97-AF65-F5344CB8AC3E}">
        <p14:creationId xmlns:p14="http://schemas.microsoft.com/office/powerpoint/2010/main" val="243098745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17AA5F-5ECD-4F4E-BBEA-D5AF4C9C7D7D}"/>
              </a:ext>
            </a:extLst>
          </p:cNvPr>
          <p:cNvSpPr>
            <a:spLocks noGrp="1"/>
          </p:cNvSpPr>
          <p:nvPr>
            <p:ph type="title"/>
          </p:nvPr>
        </p:nvSpPr>
        <p:spPr/>
        <p:txBody>
          <a:bodyPr/>
          <a:lstStyle/>
          <a:p>
            <a:r>
              <a:rPr lang="it-IT" dirty="0">
                <a:solidFill>
                  <a:srgbClr val="C00000"/>
                </a:solidFill>
              </a:rPr>
              <a:t>Alleanze psicoeducative</a:t>
            </a:r>
          </a:p>
        </p:txBody>
      </p:sp>
      <p:graphicFrame>
        <p:nvGraphicFramePr>
          <p:cNvPr id="6" name="Diagramma 5">
            <a:extLst>
              <a:ext uri="{FF2B5EF4-FFF2-40B4-BE49-F238E27FC236}">
                <a16:creationId xmlns:a16="http://schemas.microsoft.com/office/drawing/2014/main" id="{20A795CE-7A0D-D841-A74E-86768F39DE44}"/>
              </a:ext>
            </a:extLst>
          </p:cNvPr>
          <p:cNvGraphicFramePr/>
          <p:nvPr>
            <p:extLst>
              <p:ext uri="{D42A27DB-BD31-4B8C-83A1-F6EECF244321}">
                <p14:modId xmlns:p14="http://schemas.microsoft.com/office/powerpoint/2010/main" val="361246925"/>
              </p:ext>
            </p:extLst>
          </p:nvPr>
        </p:nvGraphicFramePr>
        <p:xfrm>
          <a:off x="1170431" y="2625044"/>
          <a:ext cx="10728961" cy="57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AE1EF4C5-6FE9-464F-ACA5-A560BD0A9680}"/>
              </a:ext>
            </a:extLst>
          </p:cNvPr>
          <p:cNvSpPr>
            <a:spLocks noGrp="1"/>
          </p:cNvSpPr>
          <p:nvPr>
            <p:ph type="sldNum" sz="quarter" idx="2"/>
          </p:nvPr>
        </p:nvSpPr>
        <p:spPr/>
        <p:txBody>
          <a:bodyPr/>
          <a:lstStyle/>
          <a:p>
            <a:fld id="{86CB4B4D-7CA3-9044-876B-883B54F8677D}" type="slidenum">
              <a:rPr lang="it-IT" smtClean="0"/>
              <a:t>56</a:t>
            </a:fld>
            <a:endParaRPr lang="it-IT"/>
          </a:p>
        </p:txBody>
      </p:sp>
    </p:spTree>
    <p:extLst>
      <p:ext uri="{BB962C8B-B14F-4D97-AF65-F5344CB8AC3E}">
        <p14:creationId xmlns:p14="http://schemas.microsoft.com/office/powerpoint/2010/main" val="1999936828"/>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F36561-48F1-F441-8964-689BBB62364E}"/>
              </a:ext>
            </a:extLst>
          </p:cNvPr>
          <p:cNvSpPr>
            <a:spLocks noGrp="1"/>
          </p:cNvSpPr>
          <p:nvPr>
            <p:ph type="title"/>
          </p:nvPr>
        </p:nvSpPr>
        <p:spPr/>
        <p:txBody>
          <a:bodyPr>
            <a:normAutofit/>
          </a:bodyPr>
          <a:lstStyle/>
          <a:p>
            <a:r>
              <a:rPr lang="it-IT" sz="6000" dirty="0">
                <a:solidFill>
                  <a:srgbClr val="C00000"/>
                </a:solidFill>
              </a:rPr>
              <a:t>Il Piano Educativo Individualizzato</a:t>
            </a:r>
            <a:endParaRPr lang="it-IT" sz="6000" dirty="0"/>
          </a:p>
        </p:txBody>
      </p:sp>
      <p:sp>
        <p:nvSpPr>
          <p:cNvPr id="3" name="Segnaposto testo 2">
            <a:extLst>
              <a:ext uri="{FF2B5EF4-FFF2-40B4-BE49-F238E27FC236}">
                <a16:creationId xmlns:a16="http://schemas.microsoft.com/office/drawing/2014/main" id="{D1ADA23C-D6AC-644B-A354-389DBF40FF36}"/>
              </a:ext>
            </a:extLst>
          </p:cNvPr>
          <p:cNvSpPr>
            <a:spLocks noGrp="1"/>
          </p:cNvSpPr>
          <p:nvPr>
            <p:ph type="body" idx="1"/>
          </p:nvPr>
        </p:nvSpPr>
        <p:spPr/>
        <p:txBody>
          <a:bodyPr>
            <a:normAutofit lnSpcReduction="10000"/>
          </a:bodyPr>
          <a:lstStyle/>
          <a:p>
            <a:pPr algn="just"/>
            <a:r>
              <a:rPr lang="it-IT" sz="3600" dirty="0">
                <a:solidFill>
                  <a:schemeClr val="accent1">
                    <a:lumMod val="75000"/>
                  </a:schemeClr>
                </a:solidFill>
              </a:rPr>
              <a:t>Il Pei</a:t>
            </a:r>
            <a:r>
              <a:rPr lang="it-IT" sz="3600" b="1" dirty="0">
                <a:solidFill>
                  <a:srgbClr val="C00000"/>
                </a:solidFill>
              </a:rPr>
              <a:t>, redatto </a:t>
            </a:r>
            <a:r>
              <a:rPr lang="it-IT" sz="3600" dirty="0">
                <a:solidFill>
                  <a:schemeClr val="accent1">
                    <a:lumMod val="75000"/>
                  </a:schemeClr>
                </a:solidFill>
              </a:rPr>
              <a:t>da </a:t>
            </a:r>
            <a:r>
              <a:rPr lang="it-IT" sz="3600" b="1" dirty="0">
                <a:solidFill>
                  <a:srgbClr val="C00000"/>
                </a:solidFill>
              </a:rPr>
              <a:t>tutti gli insegnanti del </a:t>
            </a:r>
            <a:r>
              <a:rPr lang="it-IT" sz="3600" b="1" dirty="0" err="1">
                <a:solidFill>
                  <a:srgbClr val="C00000"/>
                </a:solidFill>
              </a:rPr>
              <a:t>CdC</a:t>
            </a:r>
            <a:r>
              <a:rPr lang="it-IT" sz="3600" b="1" dirty="0">
                <a:solidFill>
                  <a:srgbClr val="C00000"/>
                </a:solidFill>
              </a:rPr>
              <a:t> </a:t>
            </a:r>
            <a:r>
              <a:rPr lang="it-IT" sz="3600" dirty="0">
                <a:solidFill>
                  <a:schemeClr val="accent1">
                    <a:lumMod val="75000"/>
                  </a:schemeClr>
                </a:solidFill>
              </a:rPr>
              <a:t>con la </a:t>
            </a:r>
            <a:r>
              <a:rPr lang="it-IT" sz="3600" b="1" dirty="0">
                <a:solidFill>
                  <a:srgbClr val="C00000"/>
                </a:solidFill>
              </a:rPr>
              <a:t>collaborazione </a:t>
            </a:r>
            <a:r>
              <a:rPr lang="it-IT" sz="3600" dirty="0">
                <a:solidFill>
                  <a:schemeClr val="accent1">
                    <a:lumMod val="75000"/>
                  </a:schemeClr>
                </a:solidFill>
              </a:rPr>
              <a:t>degli </a:t>
            </a:r>
            <a:r>
              <a:rPr lang="it-IT" sz="3600" b="1" dirty="0">
                <a:solidFill>
                  <a:srgbClr val="C00000"/>
                </a:solidFill>
              </a:rPr>
              <a:t>specialisti </a:t>
            </a:r>
            <a:r>
              <a:rPr lang="it-IT" sz="3600" dirty="0">
                <a:solidFill>
                  <a:schemeClr val="accent1">
                    <a:lumMod val="75000"/>
                  </a:schemeClr>
                </a:solidFill>
              </a:rPr>
              <a:t>e della </a:t>
            </a:r>
            <a:r>
              <a:rPr lang="it-IT" sz="3600" b="1" dirty="0">
                <a:solidFill>
                  <a:srgbClr val="C00000"/>
                </a:solidFill>
              </a:rPr>
              <a:t>famiglia</a:t>
            </a:r>
            <a:r>
              <a:rPr lang="it-IT" sz="3600" dirty="0">
                <a:solidFill>
                  <a:schemeClr val="accent1">
                    <a:lumMod val="75000"/>
                  </a:schemeClr>
                </a:solidFill>
              </a:rPr>
              <a:t>, comprende tutti gli interventi integrati predisposti per l’allievo con disabilità.</a:t>
            </a:r>
          </a:p>
          <a:p>
            <a:pPr algn="just"/>
            <a:r>
              <a:rPr lang="it-IT" sz="3600" dirty="0">
                <a:solidFill>
                  <a:schemeClr val="accent1">
                    <a:lumMod val="75000"/>
                  </a:schemeClr>
                </a:solidFill>
              </a:rPr>
              <a:t>La </a:t>
            </a:r>
            <a:r>
              <a:rPr lang="it-IT" sz="3600" b="1" dirty="0">
                <a:solidFill>
                  <a:srgbClr val="C00000"/>
                </a:solidFill>
              </a:rPr>
              <a:t>scuola</a:t>
            </a:r>
            <a:r>
              <a:rPr lang="it-IT" sz="3600" dirty="0">
                <a:solidFill>
                  <a:schemeClr val="accent1">
                    <a:lumMod val="75000"/>
                  </a:schemeClr>
                </a:solidFill>
              </a:rPr>
              <a:t> deve avere </a:t>
            </a:r>
            <a:r>
              <a:rPr lang="it-IT" sz="3600" b="1" dirty="0">
                <a:solidFill>
                  <a:srgbClr val="C00000"/>
                </a:solidFill>
              </a:rPr>
              <a:t>un ruolo centrale</a:t>
            </a:r>
            <a:r>
              <a:rPr lang="it-IT" sz="3600" dirty="0">
                <a:solidFill>
                  <a:schemeClr val="accent1">
                    <a:lumMod val="75000"/>
                  </a:schemeClr>
                </a:solidFill>
              </a:rPr>
              <a:t>: gli </a:t>
            </a:r>
            <a:r>
              <a:rPr lang="it-IT" sz="3600" b="1" dirty="0">
                <a:solidFill>
                  <a:srgbClr val="C00000"/>
                </a:solidFill>
              </a:rPr>
              <a:t>insegnanti </a:t>
            </a:r>
            <a:r>
              <a:rPr lang="it-IT" sz="3600" dirty="0">
                <a:solidFill>
                  <a:schemeClr val="accent1">
                    <a:lumMod val="75000"/>
                  </a:schemeClr>
                </a:solidFill>
              </a:rPr>
              <a:t>possono utilizzare una vasta gamma di </a:t>
            </a:r>
            <a:r>
              <a:rPr lang="it-IT" sz="3600" b="1" dirty="0">
                <a:solidFill>
                  <a:srgbClr val="C00000"/>
                </a:solidFill>
              </a:rPr>
              <a:t>strumenti di raccolta di dati </a:t>
            </a:r>
            <a:r>
              <a:rPr lang="it-IT" sz="3600" dirty="0">
                <a:solidFill>
                  <a:schemeClr val="accent1">
                    <a:lumMod val="75000"/>
                  </a:schemeClr>
                </a:solidFill>
              </a:rPr>
              <a:t>e di </a:t>
            </a:r>
            <a:r>
              <a:rPr lang="it-IT" sz="3600" b="1" dirty="0">
                <a:solidFill>
                  <a:srgbClr val="C00000"/>
                </a:solidFill>
              </a:rPr>
              <a:t>conoscenze </a:t>
            </a:r>
            <a:r>
              <a:rPr lang="it-IT" sz="3600" dirty="0">
                <a:solidFill>
                  <a:schemeClr val="accent1">
                    <a:lumMod val="75000"/>
                  </a:schemeClr>
                </a:solidFill>
              </a:rPr>
              <a:t>per delineare un profilo di funzionamento dell’allievo con disabilità, attivando direttamente una </a:t>
            </a:r>
            <a:r>
              <a:rPr lang="it-IT" sz="3600" b="1" dirty="0">
                <a:solidFill>
                  <a:srgbClr val="C00000"/>
                </a:solidFill>
              </a:rPr>
              <a:t>regia e un coordinamento</a:t>
            </a:r>
            <a:r>
              <a:rPr lang="it-IT" sz="3600" dirty="0">
                <a:solidFill>
                  <a:schemeClr val="accent1">
                    <a:lumMod val="75000"/>
                  </a:schemeClr>
                </a:solidFill>
              </a:rPr>
              <a:t> </a:t>
            </a:r>
            <a:r>
              <a:rPr lang="it-IT" sz="3600" b="1" dirty="0">
                <a:solidFill>
                  <a:schemeClr val="accent1">
                    <a:lumMod val="75000"/>
                  </a:schemeClr>
                </a:solidFill>
              </a:rPr>
              <a:t>nel gruppo di lavoro,</a:t>
            </a:r>
            <a:r>
              <a:rPr lang="it-IT" sz="3600" dirty="0">
                <a:solidFill>
                  <a:schemeClr val="accent1">
                    <a:lumMod val="75000"/>
                  </a:schemeClr>
                </a:solidFill>
              </a:rPr>
              <a:t> che </a:t>
            </a:r>
            <a:r>
              <a:rPr lang="it-IT" sz="3600" b="1" dirty="0">
                <a:solidFill>
                  <a:srgbClr val="C00000"/>
                </a:solidFill>
              </a:rPr>
              <a:t>integri i vari contributi </a:t>
            </a:r>
            <a:r>
              <a:rPr lang="it-IT" sz="3600" dirty="0">
                <a:solidFill>
                  <a:schemeClr val="accent1">
                    <a:lumMod val="75000"/>
                  </a:schemeClr>
                </a:solidFill>
              </a:rPr>
              <a:t>che provengono </a:t>
            </a:r>
            <a:r>
              <a:rPr lang="it-IT" sz="3600" b="1" dirty="0">
                <a:solidFill>
                  <a:srgbClr val="C00000"/>
                </a:solidFill>
              </a:rPr>
              <a:t>dall’ambito sanitario,  familiare e sociale</a:t>
            </a:r>
            <a:r>
              <a:rPr lang="it-IT" sz="3600" dirty="0">
                <a:solidFill>
                  <a:schemeClr val="accent1">
                    <a:lumMod val="75000"/>
                  </a:schemeClr>
                </a:solidFill>
              </a:rPr>
              <a:t>.</a:t>
            </a:r>
          </a:p>
        </p:txBody>
      </p:sp>
      <p:sp>
        <p:nvSpPr>
          <p:cNvPr id="4" name="Segnaposto numero diapositiva 3">
            <a:extLst>
              <a:ext uri="{FF2B5EF4-FFF2-40B4-BE49-F238E27FC236}">
                <a16:creationId xmlns:a16="http://schemas.microsoft.com/office/drawing/2014/main" id="{F3F65334-3369-F346-9495-E59E62E6654D}"/>
              </a:ext>
            </a:extLst>
          </p:cNvPr>
          <p:cNvSpPr>
            <a:spLocks noGrp="1"/>
          </p:cNvSpPr>
          <p:nvPr>
            <p:ph type="sldNum" sz="quarter" idx="2"/>
          </p:nvPr>
        </p:nvSpPr>
        <p:spPr/>
        <p:txBody>
          <a:bodyPr/>
          <a:lstStyle/>
          <a:p>
            <a:fld id="{86CB4B4D-7CA3-9044-876B-883B54F8677D}" type="slidenum">
              <a:rPr lang="it-IT" smtClean="0"/>
              <a:t>57</a:t>
            </a:fld>
            <a:endParaRPr lang="it-IT"/>
          </a:p>
        </p:txBody>
      </p:sp>
    </p:spTree>
    <p:extLst>
      <p:ext uri="{BB962C8B-B14F-4D97-AF65-F5344CB8AC3E}">
        <p14:creationId xmlns:p14="http://schemas.microsoft.com/office/powerpoint/2010/main" val="154163688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2D3DEF-6D71-4B4B-BF68-AB9882DD4716}"/>
              </a:ext>
            </a:extLst>
          </p:cNvPr>
          <p:cNvSpPr>
            <a:spLocks noGrp="1"/>
          </p:cNvSpPr>
          <p:nvPr>
            <p:ph type="title"/>
          </p:nvPr>
        </p:nvSpPr>
        <p:spPr/>
        <p:txBody>
          <a:bodyPr>
            <a:normAutofit/>
          </a:bodyPr>
          <a:lstStyle/>
          <a:p>
            <a:r>
              <a:rPr lang="it-IT" sz="6000" dirty="0">
                <a:solidFill>
                  <a:srgbClr val="C00000"/>
                </a:solidFill>
              </a:rPr>
              <a:t>Il Piano Educativo Individualizzato: </a:t>
            </a:r>
            <a:r>
              <a:rPr lang="it-IT" sz="6000" dirty="0" err="1">
                <a:solidFill>
                  <a:srgbClr val="C00000"/>
                </a:solidFill>
              </a:rPr>
              <a:t>coprogettazione</a:t>
            </a:r>
            <a:r>
              <a:rPr lang="it-IT" sz="6000" dirty="0">
                <a:solidFill>
                  <a:srgbClr val="C00000"/>
                </a:solidFill>
              </a:rPr>
              <a:t> e condivisione</a:t>
            </a:r>
            <a:endParaRPr lang="it-IT" sz="6000" dirty="0"/>
          </a:p>
        </p:txBody>
      </p:sp>
      <p:sp>
        <p:nvSpPr>
          <p:cNvPr id="3" name="Segnaposto testo 2">
            <a:extLst>
              <a:ext uri="{FF2B5EF4-FFF2-40B4-BE49-F238E27FC236}">
                <a16:creationId xmlns:a16="http://schemas.microsoft.com/office/drawing/2014/main" id="{866EADD2-6C52-7744-BCB1-C679D8227D9D}"/>
              </a:ext>
            </a:extLst>
          </p:cNvPr>
          <p:cNvSpPr>
            <a:spLocks noGrp="1"/>
          </p:cNvSpPr>
          <p:nvPr>
            <p:ph type="body" idx="1"/>
          </p:nvPr>
        </p:nvSpPr>
        <p:spPr/>
        <p:txBody>
          <a:bodyPr>
            <a:normAutofit/>
          </a:bodyPr>
          <a:lstStyle/>
          <a:p>
            <a:pPr algn="just"/>
            <a:r>
              <a:rPr lang="it-IT" sz="3600" b="1" dirty="0">
                <a:solidFill>
                  <a:srgbClr val="C00000"/>
                </a:solidFill>
              </a:rPr>
              <a:t>Collaborazione continua </a:t>
            </a:r>
            <a:r>
              <a:rPr lang="it-IT" sz="3600" dirty="0">
                <a:solidFill>
                  <a:schemeClr val="accent1">
                    <a:lumMod val="75000"/>
                  </a:schemeClr>
                </a:solidFill>
              </a:rPr>
              <a:t>tra </a:t>
            </a:r>
            <a:r>
              <a:rPr lang="it-IT" sz="3600" b="1" dirty="0">
                <a:solidFill>
                  <a:srgbClr val="C00000"/>
                </a:solidFill>
              </a:rPr>
              <a:t>docente di sostegno </a:t>
            </a:r>
            <a:r>
              <a:rPr lang="it-IT" sz="3600" dirty="0">
                <a:solidFill>
                  <a:schemeClr val="accent1">
                    <a:lumMod val="75000"/>
                  </a:schemeClr>
                </a:solidFill>
              </a:rPr>
              <a:t>e </a:t>
            </a:r>
            <a:r>
              <a:rPr lang="it-IT" sz="3600" b="1" dirty="0">
                <a:solidFill>
                  <a:srgbClr val="C00000"/>
                </a:solidFill>
              </a:rPr>
              <a:t> docenti curricolari</a:t>
            </a:r>
          </a:p>
          <a:p>
            <a:pPr algn="just"/>
            <a:r>
              <a:rPr lang="it-IT" sz="3600" i="1" dirty="0">
                <a:solidFill>
                  <a:schemeClr val="accent1">
                    <a:lumMod val="75000"/>
                  </a:schemeClr>
                </a:solidFill>
              </a:rPr>
              <a:t>«La costruzione del Pei e la sua applicazione concreta non devono essere delegate unicamente all’insegnante di sostegno; </a:t>
            </a:r>
            <a:r>
              <a:rPr lang="it-IT" sz="3600" b="1" i="1" dirty="0">
                <a:solidFill>
                  <a:srgbClr val="C00000"/>
                </a:solidFill>
              </a:rPr>
              <a:t>tutti gli insegnanti </a:t>
            </a:r>
            <a:r>
              <a:rPr lang="it-IT" sz="3600" i="1" dirty="0">
                <a:solidFill>
                  <a:schemeClr val="accent1">
                    <a:lumMod val="75000"/>
                  </a:schemeClr>
                </a:solidFill>
              </a:rPr>
              <a:t>devono essere </a:t>
            </a:r>
            <a:r>
              <a:rPr lang="it-IT" sz="3600" b="1" i="1" dirty="0">
                <a:solidFill>
                  <a:srgbClr val="C00000"/>
                </a:solidFill>
              </a:rPr>
              <a:t>partecipi,</a:t>
            </a:r>
            <a:r>
              <a:rPr lang="it-IT" sz="3600" i="1" dirty="0">
                <a:solidFill>
                  <a:schemeClr val="accent1">
                    <a:lumMod val="75000"/>
                  </a:schemeClr>
                </a:solidFill>
              </a:rPr>
              <a:t> perché </a:t>
            </a:r>
            <a:r>
              <a:rPr lang="it-IT" sz="3600" b="1" i="1" dirty="0">
                <a:solidFill>
                  <a:srgbClr val="C00000"/>
                </a:solidFill>
              </a:rPr>
              <a:t>l’integrazione</a:t>
            </a:r>
            <a:r>
              <a:rPr lang="it-IT" sz="3600" i="1" dirty="0">
                <a:solidFill>
                  <a:schemeClr val="accent1">
                    <a:lumMod val="75000"/>
                  </a:schemeClr>
                </a:solidFill>
              </a:rPr>
              <a:t> degli alunni con disabilità riguarda </a:t>
            </a:r>
            <a:r>
              <a:rPr lang="it-IT" sz="3600" b="1" i="1" dirty="0">
                <a:solidFill>
                  <a:srgbClr val="C00000"/>
                </a:solidFill>
              </a:rPr>
              <a:t>tutti gli ambiti della vita scolastica </a:t>
            </a:r>
            <a:r>
              <a:rPr lang="it-IT" sz="3600" i="1" dirty="0">
                <a:solidFill>
                  <a:schemeClr val="accent1">
                    <a:lumMod val="75000"/>
                  </a:schemeClr>
                </a:solidFill>
              </a:rPr>
              <a:t>e non può essere limitata a qualche ora o a qualche attività svolta con l’insegnante di sostegno nell’aula adibita a tale scopo»</a:t>
            </a:r>
            <a:r>
              <a:rPr lang="it-IT" sz="3600" dirty="0">
                <a:solidFill>
                  <a:schemeClr val="accent1">
                    <a:lumMod val="75000"/>
                  </a:schemeClr>
                </a:solidFill>
              </a:rPr>
              <a:t> (</a:t>
            </a:r>
            <a:r>
              <a:rPr lang="it-IT" sz="3600" dirty="0" err="1">
                <a:solidFill>
                  <a:schemeClr val="accent1">
                    <a:lumMod val="75000"/>
                  </a:schemeClr>
                </a:solidFill>
              </a:rPr>
              <a:t>Ianes</a:t>
            </a:r>
            <a:r>
              <a:rPr lang="it-IT" sz="3600" dirty="0">
                <a:solidFill>
                  <a:schemeClr val="accent1">
                    <a:lumMod val="75000"/>
                  </a:schemeClr>
                </a:solidFill>
              </a:rPr>
              <a:t>, Celi, 2001)</a:t>
            </a:r>
          </a:p>
        </p:txBody>
      </p:sp>
      <p:sp>
        <p:nvSpPr>
          <p:cNvPr id="4" name="Segnaposto numero diapositiva 3">
            <a:extLst>
              <a:ext uri="{FF2B5EF4-FFF2-40B4-BE49-F238E27FC236}">
                <a16:creationId xmlns:a16="http://schemas.microsoft.com/office/drawing/2014/main" id="{A7651766-D822-D545-9D31-D72931526F98}"/>
              </a:ext>
            </a:extLst>
          </p:cNvPr>
          <p:cNvSpPr>
            <a:spLocks noGrp="1"/>
          </p:cNvSpPr>
          <p:nvPr>
            <p:ph type="sldNum" sz="quarter" idx="2"/>
          </p:nvPr>
        </p:nvSpPr>
        <p:spPr/>
        <p:txBody>
          <a:bodyPr/>
          <a:lstStyle/>
          <a:p>
            <a:fld id="{86CB4B4D-7CA3-9044-876B-883B54F8677D}" type="slidenum">
              <a:rPr lang="it-IT" smtClean="0"/>
              <a:t>58</a:t>
            </a:fld>
            <a:endParaRPr lang="it-IT"/>
          </a:p>
        </p:txBody>
      </p:sp>
    </p:spTree>
    <p:extLst>
      <p:ext uri="{BB962C8B-B14F-4D97-AF65-F5344CB8AC3E}">
        <p14:creationId xmlns:p14="http://schemas.microsoft.com/office/powerpoint/2010/main" val="1191730971"/>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EFA280C-83C8-0249-927D-25E4B686DBB6}"/>
              </a:ext>
            </a:extLst>
          </p:cNvPr>
          <p:cNvSpPr>
            <a:spLocks noGrp="1"/>
          </p:cNvSpPr>
          <p:nvPr>
            <p:ph type="sldNum" sz="quarter" idx="12"/>
          </p:nvPr>
        </p:nvSpPr>
        <p:spPr/>
        <p:txBody>
          <a:bodyPr/>
          <a:lstStyle/>
          <a:p>
            <a:fld id="{86CB4B4D-7CA3-9044-876B-883B54F8677D}" type="slidenum">
              <a:rPr lang="nb-NO" smtClean="0"/>
              <a:t>59</a:t>
            </a:fld>
            <a:endParaRPr lang="nb-NO"/>
          </a:p>
        </p:txBody>
      </p:sp>
      <p:pic>
        <p:nvPicPr>
          <p:cNvPr id="4" name="Immagine 3">
            <a:extLst>
              <a:ext uri="{FF2B5EF4-FFF2-40B4-BE49-F238E27FC236}">
                <a16:creationId xmlns:a16="http://schemas.microsoft.com/office/drawing/2014/main" id="{90B95218-032F-ED4D-84D6-942A97D98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54" y="568226"/>
            <a:ext cx="11812693" cy="8091876"/>
          </a:xfrm>
          <a:prstGeom prst="rect">
            <a:avLst/>
          </a:prstGeom>
        </p:spPr>
      </p:pic>
      <p:sp>
        <p:nvSpPr>
          <p:cNvPr id="5" name="Rettangolo 4">
            <a:extLst>
              <a:ext uri="{FF2B5EF4-FFF2-40B4-BE49-F238E27FC236}">
                <a16:creationId xmlns:a16="http://schemas.microsoft.com/office/drawing/2014/main" id="{F09F23AC-65B6-734C-80FC-5D83B73FBA71}"/>
              </a:ext>
            </a:extLst>
          </p:cNvPr>
          <p:cNvSpPr/>
          <p:nvPr/>
        </p:nvSpPr>
        <p:spPr>
          <a:xfrm>
            <a:off x="8494859" y="8397466"/>
            <a:ext cx="4131259" cy="880241"/>
          </a:xfrm>
          <a:prstGeom prst="rect">
            <a:avLst/>
          </a:prstGeom>
        </p:spPr>
        <p:txBody>
          <a:bodyPr wrap="none">
            <a:spAutoFit/>
          </a:bodyPr>
          <a:lstStyle/>
          <a:p>
            <a:r>
              <a:rPr lang="it-IT" sz="5120" dirty="0" err="1"/>
              <a:t>Fogarolo</a:t>
            </a:r>
            <a:r>
              <a:rPr lang="it-IT" sz="5120" dirty="0"/>
              <a:t>, 2018</a:t>
            </a:r>
          </a:p>
        </p:txBody>
      </p:sp>
    </p:spTree>
    <p:extLst>
      <p:ext uri="{BB962C8B-B14F-4D97-AF65-F5344CB8AC3E}">
        <p14:creationId xmlns:p14="http://schemas.microsoft.com/office/powerpoint/2010/main" val="255537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87680" y="845311"/>
            <a:ext cx="3627120" cy="3768253"/>
          </a:xfrm>
        </p:spPr>
        <p:txBody>
          <a:bodyPr/>
          <a:lstStyle/>
          <a:p>
            <a:r>
              <a:rPr lang="it-IT" b="1" dirty="0"/>
              <a:t>INCLUSIONE</a:t>
            </a:r>
          </a:p>
        </p:txBody>
      </p:sp>
      <p:graphicFrame>
        <p:nvGraphicFramePr>
          <p:cNvPr id="7" name="Segnaposto contenuto 6"/>
          <p:cNvGraphicFramePr>
            <a:graphicFrameLocks noGrp="1"/>
          </p:cNvGraphicFramePr>
          <p:nvPr>
            <p:ph idx="1"/>
            <p:extLst/>
          </p:nvPr>
        </p:nvGraphicFramePr>
        <p:xfrm>
          <a:off x="5121275" y="1011238"/>
          <a:ext cx="6924675" cy="747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p:cNvSpPr>
            <a:spLocks noGrp="1"/>
          </p:cNvSpPr>
          <p:nvPr>
            <p:ph type="sldNum" sz="quarter" idx="12"/>
          </p:nvPr>
        </p:nvSpPr>
        <p:spPr/>
        <p:txBody>
          <a:bodyPr/>
          <a:lstStyle/>
          <a:p>
            <a:fld id="{86CB4B4D-7CA3-9044-876B-883B54F8677D}" type="slidenum">
              <a:rPr lang="nb-NO" smtClean="0"/>
              <a:t>6</a:t>
            </a:fld>
            <a:endParaRPr lang="nb-NO"/>
          </a:p>
        </p:txBody>
      </p:sp>
    </p:spTree>
    <p:extLst>
      <p:ext uri="{BB962C8B-B14F-4D97-AF65-F5344CB8AC3E}">
        <p14:creationId xmlns:p14="http://schemas.microsoft.com/office/powerpoint/2010/main" val="36253219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73A1BF2-27F3-414E-A6C4-A48DEB049F40}"/>
              </a:ext>
            </a:extLst>
          </p:cNvPr>
          <p:cNvSpPr>
            <a:spLocks noGrp="1"/>
          </p:cNvSpPr>
          <p:nvPr>
            <p:ph type="title"/>
          </p:nvPr>
        </p:nvSpPr>
        <p:spPr/>
        <p:txBody>
          <a:bodyPr/>
          <a:lstStyle/>
          <a:p>
            <a:r>
              <a:rPr lang="it-IT" dirty="0">
                <a:solidFill>
                  <a:srgbClr val="C00000"/>
                </a:solidFill>
                <a:latin typeface="Trebuchet MS" panose="020B0703020202090204" pitchFamily="34" charset="0"/>
              </a:rPr>
              <a:t>I gruppi per l’inclusione scolastica</a:t>
            </a:r>
            <a:endParaRPr lang="it-IT" dirty="0"/>
          </a:p>
        </p:txBody>
      </p:sp>
      <p:sp>
        <p:nvSpPr>
          <p:cNvPr id="4" name="Segnaposto contenuto 3">
            <a:extLst>
              <a:ext uri="{FF2B5EF4-FFF2-40B4-BE49-F238E27FC236}">
                <a16:creationId xmlns:a16="http://schemas.microsoft.com/office/drawing/2014/main" id="{8DB7D8A0-5E77-4149-9DBE-6C40D628F082}"/>
              </a:ext>
            </a:extLst>
          </p:cNvPr>
          <p:cNvSpPr>
            <a:spLocks noGrp="1"/>
          </p:cNvSpPr>
          <p:nvPr>
            <p:ph idx="1"/>
          </p:nvPr>
        </p:nvSpPr>
        <p:spPr/>
        <p:txBody>
          <a:bodyPr>
            <a:normAutofit lnSpcReduction="10000"/>
          </a:bodyPr>
          <a:lstStyle/>
          <a:p>
            <a:pPr algn="just"/>
            <a:r>
              <a:rPr lang="it-IT" sz="4000" dirty="0">
                <a:solidFill>
                  <a:schemeClr val="accent1">
                    <a:lumMod val="75000"/>
                  </a:schemeClr>
                </a:solidFill>
              </a:rPr>
              <a:t>Il D. LGS 66/2017, modificando la L. 104/92 istituisce tre gruppi di lavoro per l’inclusione: </a:t>
            </a:r>
          </a:p>
          <a:p>
            <a:pPr lvl="1" algn="just">
              <a:buFont typeface="Wingdings" pitchFamily="2" charset="2"/>
              <a:buChar char="§"/>
            </a:pPr>
            <a:r>
              <a:rPr lang="it-IT" sz="4400" b="1" dirty="0">
                <a:solidFill>
                  <a:srgbClr val="C00000"/>
                </a:solidFill>
              </a:rPr>
              <a:t>GLIR</a:t>
            </a:r>
            <a:r>
              <a:rPr lang="it-IT" sz="4400" dirty="0">
                <a:solidFill>
                  <a:schemeClr val="accent1">
                    <a:lumMod val="50000"/>
                  </a:schemeClr>
                </a:solidFill>
              </a:rPr>
              <a:t> </a:t>
            </a:r>
            <a:r>
              <a:rPr lang="it-IT" sz="4400" dirty="0">
                <a:solidFill>
                  <a:schemeClr val="accent1">
                    <a:lumMod val="75000"/>
                  </a:schemeClr>
                </a:solidFill>
              </a:rPr>
              <a:t>a livello regionale (sostituisce il GLIP provinciale della 104) istituito presso ogni USR</a:t>
            </a:r>
          </a:p>
          <a:p>
            <a:pPr lvl="1" algn="just">
              <a:buFont typeface="Wingdings" pitchFamily="2" charset="2"/>
              <a:buChar char="§"/>
            </a:pPr>
            <a:r>
              <a:rPr lang="it-IT" sz="4400" b="1" dirty="0">
                <a:solidFill>
                  <a:srgbClr val="C00000"/>
                </a:solidFill>
              </a:rPr>
              <a:t>GIT</a:t>
            </a:r>
            <a:r>
              <a:rPr lang="it-IT" sz="4400" dirty="0">
                <a:solidFill>
                  <a:schemeClr val="accent1">
                    <a:lumMod val="50000"/>
                  </a:schemeClr>
                </a:solidFill>
              </a:rPr>
              <a:t> </a:t>
            </a:r>
            <a:r>
              <a:rPr lang="it-IT" sz="4400" dirty="0">
                <a:solidFill>
                  <a:schemeClr val="accent1">
                    <a:lumMod val="75000"/>
                  </a:schemeClr>
                </a:solidFill>
              </a:rPr>
              <a:t>a livello di ambito (nuova istituzione) </a:t>
            </a:r>
          </a:p>
          <a:p>
            <a:pPr lvl="1" algn="just">
              <a:buFont typeface="Wingdings" pitchFamily="2" charset="2"/>
              <a:buChar char="§"/>
            </a:pPr>
            <a:r>
              <a:rPr lang="it-IT" sz="4400" b="1" dirty="0">
                <a:solidFill>
                  <a:srgbClr val="C00000"/>
                </a:solidFill>
              </a:rPr>
              <a:t>GLI </a:t>
            </a:r>
            <a:r>
              <a:rPr lang="it-IT" sz="4400" dirty="0">
                <a:solidFill>
                  <a:schemeClr val="accent1">
                    <a:lumMod val="75000"/>
                  </a:schemeClr>
                </a:solidFill>
              </a:rPr>
              <a:t>a livello di istituto (riprende, con alcune </a:t>
            </a:r>
            <a:r>
              <a:rPr lang="it-IT" sz="4400" dirty="0" err="1">
                <a:solidFill>
                  <a:schemeClr val="accent1">
                    <a:lumMod val="75000"/>
                  </a:schemeClr>
                </a:solidFill>
              </a:rPr>
              <a:t>novita</a:t>
            </a:r>
            <a:r>
              <a:rPr lang="it-IT" sz="4400" dirty="0">
                <a:solidFill>
                  <a:schemeClr val="accent1">
                    <a:lumMod val="75000"/>
                  </a:schemeClr>
                </a:solidFill>
              </a:rPr>
              <a:t>̀, il gruppo di istituto della L. 104, aggiornato dalla CM 8 del 2013).</a:t>
            </a:r>
          </a:p>
          <a:p>
            <a:endParaRPr lang="it-IT" dirty="0"/>
          </a:p>
        </p:txBody>
      </p:sp>
      <p:sp>
        <p:nvSpPr>
          <p:cNvPr id="2" name="Segnaposto numero diapositiva 1">
            <a:extLst>
              <a:ext uri="{FF2B5EF4-FFF2-40B4-BE49-F238E27FC236}">
                <a16:creationId xmlns:a16="http://schemas.microsoft.com/office/drawing/2014/main" id="{F866644B-9DBF-BA44-BDD2-36518BF21F66}"/>
              </a:ext>
            </a:extLst>
          </p:cNvPr>
          <p:cNvSpPr>
            <a:spLocks noGrp="1"/>
          </p:cNvSpPr>
          <p:nvPr>
            <p:ph type="sldNum" sz="quarter" idx="12"/>
          </p:nvPr>
        </p:nvSpPr>
        <p:spPr/>
        <p:txBody>
          <a:bodyPr/>
          <a:lstStyle/>
          <a:p>
            <a:fld id="{86CB4B4D-7CA3-9044-876B-883B54F8677D}" type="slidenum">
              <a:rPr lang="nb-NO" smtClean="0"/>
              <a:t>60</a:t>
            </a:fld>
            <a:endParaRPr lang="nb-NO"/>
          </a:p>
        </p:txBody>
      </p:sp>
    </p:spTree>
    <p:extLst>
      <p:ext uri="{BB962C8B-B14F-4D97-AF65-F5344CB8AC3E}">
        <p14:creationId xmlns:p14="http://schemas.microsoft.com/office/powerpoint/2010/main" val="3788641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1462BD2-637D-234B-B6EF-792939DC012F}"/>
              </a:ext>
            </a:extLst>
          </p:cNvPr>
          <p:cNvSpPr>
            <a:spLocks noGrp="1"/>
          </p:cNvSpPr>
          <p:nvPr>
            <p:ph type="sldNum" sz="quarter" idx="12"/>
          </p:nvPr>
        </p:nvSpPr>
        <p:spPr/>
        <p:txBody>
          <a:bodyPr/>
          <a:lstStyle/>
          <a:p>
            <a:fld id="{86CB4B4D-7CA3-9044-876B-883B54F8677D}" type="slidenum">
              <a:rPr lang="nb-NO" smtClean="0"/>
              <a:t>61</a:t>
            </a:fld>
            <a:endParaRPr lang="nb-NO"/>
          </a:p>
        </p:txBody>
      </p:sp>
      <p:pic>
        <p:nvPicPr>
          <p:cNvPr id="4" name="Immagine 3">
            <a:extLst>
              <a:ext uri="{FF2B5EF4-FFF2-40B4-BE49-F238E27FC236}">
                <a16:creationId xmlns:a16="http://schemas.microsoft.com/office/drawing/2014/main" id="{3BD77A7D-6E4D-4747-BEF8-E6F56CDCC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8979931"/>
          </a:xfrm>
          <a:prstGeom prst="rect">
            <a:avLst/>
          </a:prstGeom>
        </p:spPr>
      </p:pic>
      <p:sp>
        <p:nvSpPr>
          <p:cNvPr id="5" name="Rettangolo 4">
            <a:extLst>
              <a:ext uri="{FF2B5EF4-FFF2-40B4-BE49-F238E27FC236}">
                <a16:creationId xmlns:a16="http://schemas.microsoft.com/office/drawing/2014/main" id="{E848FD92-081A-3C45-BB40-F6E01ABF120B}"/>
              </a:ext>
            </a:extLst>
          </p:cNvPr>
          <p:cNvSpPr/>
          <p:nvPr/>
        </p:nvSpPr>
        <p:spPr>
          <a:xfrm>
            <a:off x="7649719" y="8924616"/>
            <a:ext cx="4131259" cy="880241"/>
          </a:xfrm>
          <a:prstGeom prst="rect">
            <a:avLst/>
          </a:prstGeom>
        </p:spPr>
        <p:txBody>
          <a:bodyPr wrap="none">
            <a:spAutoFit/>
          </a:bodyPr>
          <a:lstStyle/>
          <a:p>
            <a:r>
              <a:rPr lang="it-IT" sz="5120" dirty="0" err="1"/>
              <a:t>Fogarolo</a:t>
            </a:r>
            <a:r>
              <a:rPr lang="it-IT" sz="5120" dirty="0"/>
              <a:t>, 2018</a:t>
            </a:r>
          </a:p>
        </p:txBody>
      </p:sp>
    </p:spTree>
    <p:extLst>
      <p:ext uri="{BB962C8B-B14F-4D97-AF65-F5344CB8AC3E}">
        <p14:creationId xmlns:p14="http://schemas.microsoft.com/office/powerpoint/2010/main" val="266301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A41635-0269-194B-B115-ACEC1F94B5E2}"/>
              </a:ext>
            </a:extLst>
          </p:cNvPr>
          <p:cNvSpPr>
            <a:spLocks noGrp="1"/>
          </p:cNvSpPr>
          <p:nvPr>
            <p:ph type="title"/>
          </p:nvPr>
        </p:nvSpPr>
        <p:spPr/>
        <p:txBody>
          <a:bodyPr/>
          <a:lstStyle/>
          <a:p>
            <a:r>
              <a:rPr lang="it-IT" dirty="0">
                <a:solidFill>
                  <a:srgbClr val="C00000"/>
                </a:solidFill>
              </a:rPr>
              <a:t>Il PEI con alla base la filosofia ICF </a:t>
            </a:r>
          </a:p>
        </p:txBody>
      </p:sp>
      <p:sp>
        <p:nvSpPr>
          <p:cNvPr id="3" name="Segnaposto testo 2">
            <a:extLst>
              <a:ext uri="{FF2B5EF4-FFF2-40B4-BE49-F238E27FC236}">
                <a16:creationId xmlns:a16="http://schemas.microsoft.com/office/drawing/2014/main" id="{D090E037-166C-E547-87EE-E40D5B46736A}"/>
              </a:ext>
            </a:extLst>
          </p:cNvPr>
          <p:cNvSpPr>
            <a:spLocks noGrp="1"/>
          </p:cNvSpPr>
          <p:nvPr>
            <p:ph type="body" idx="1"/>
          </p:nvPr>
        </p:nvSpPr>
        <p:spPr/>
        <p:txBody>
          <a:bodyPr>
            <a:normAutofit lnSpcReduction="10000"/>
          </a:bodyPr>
          <a:lstStyle/>
          <a:p>
            <a:pPr algn="just">
              <a:buFont typeface="Wingdings" pitchFamily="2" charset="2"/>
              <a:buChar char="§"/>
            </a:pPr>
            <a:r>
              <a:rPr lang="it-IT" sz="3600" dirty="0">
                <a:solidFill>
                  <a:schemeClr val="accent1">
                    <a:lumMod val="75000"/>
                  </a:schemeClr>
                </a:solidFill>
              </a:rPr>
              <a:t>È uno </a:t>
            </a:r>
            <a:r>
              <a:rPr lang="it-IT" sz="3600" b="1" dirty="0">
                <a:solidFill>
                  <a:srgbClr val="C00000"/>
                </a:solidFill>
              </a:rPr>
              <a:t>strumento di conoscenza dell’alunno</a:t>
            </a:r>
            <a:r>
              <a:rPr lang="it-IT" sz="3600" dirty="0">
                <a:solidFill>
                  <a:schemeClr val="accent1">
                    <a:lumMod val="75000"/>
                  </a:schemeClr>
                </a:solidFill>
              </a:rPr>
              <a:t>, delle sue </a:t>
            </a:r>
            <a:r>
              <a:rPr lang="it-IT" sz="3600" b="1" dirty="0">
                <a:solidFill>
                  <a:srgbClr val="C00000"/>
                </a:solidFill>
              </a:rPr>
              <a:t>potenzialità</a:t>
            </a:r>
            <a:r>
              <a:rPr lang="it-IT" sz="3600" dirty="0">
                <a:solidFill>
                  <a:schemeClr val="accent1">
                    <a:lumMod val="75000"/>
                  </a:schemeClr>
                </a:solidFill>
              </a:rPr>
              <a:t> e dei suoi </a:t>
            </a:r>
            <a:r>
              <a:rPr lang="it-IT" sz="3600" b="1" dirty="0">
                <a:solidFill>
                  <a:srgbClr val="C00000"/>
                </a:solidFill>
              </a:rPr>
              <a:t>bisogni</a:t>
            </a:r>
            <a:r>
              <a:rPr lang="it-IT" sz="3600" dirty="0">
                <a:solidFill>
                  <a:schemeClr val="accent1">
                    <a:lumMod val="75000"/>
                  </a:schemeClr>
                </a:solidFill>
              </a:rPr>
              <a:t>, del contesto di vita;</a:t>
            </a:r>
          </a:p>
          <a:p>
            <a:pPr algn="just">
              <a:buFont typeface="Wingdings" pitchFamily="2" charset="2"/>
              <a:buChar char="§"/>
            </a:pPr>
            <a:r>
              <a:rPr lang="it-IT" sz="3600" dirty="0">
                <a:solidFill>
                  <a:schemeClr val="accent1">
                    <a:lumMod val="75000"/>
                  </a:schemeClr>
                </a:solidFill>
              </a:rPr>
              <a:t>È </a:t>
            </a:r>
            <a:r>
              <a:rPr lang="it-IT" sz="3600" b="1" dirty="0">
                <a:solidFill>
                  <a:srgbClr val="C00000"/>
                </a:solidFill>
              </a:rPr>
              <a:t>una traccia concreta di un percorso educativo e didattico </a:t>
            </a:r>
            <a:r>
              <a:rPr lang="it-IT" sz="3600" b="1" dirty="0">
                <a:solidFill>
                  <a:schemeClr val="accent1">
                    <a:lumMod val="75000"/>
                  </a:schemeClr>
                </a:solidFill>
              </a:rPr>
              <a:t>per </a:t>
            </a:r>
            <a:r>
              <a:rPr lang="it-IT" sz="3600" b="1" dirty="0">
                <a:solidFill>
                  <a:srgbClr val="C00000"/>
                </a:solidFill>
              </a:rPr>
              <a:t>tutti gli insegnanti;</a:t>
            </a:r>
          </a:p>
          <a:p>
            <a:pPr algn="just">
              <a:buFont typeface="Wingdings" pitchFamily="2" charset="2"/>
              <a:buChar char="§"/>
            </a:pPr>
            <a:r>
              <a:rPr lang="it-IT" sz="3600" dirty="0">
                <a:solidFill>
                  <a:schemeClr val="accent1">
                    <a:lumMod val="75000"/>
                  </a:schemeClr>
                </a:solidFill>
              </a:rPr>
              <a:t>È un </a:t>
            </a:r>
            <a:r>
              <a:rPr lang="it-IT" sz="3600" b="1" dirty="0">
                <a:solidFill>
                  <a:srgbClr val="C00000"/>
                </a:solidFill>
              </a:rPr>
              <a:t>documento </a:t>
            </a:r>
            <a:r>
              <a:rPr lang="it-IT" sz="3600" dirty="0">
                <a:solidFill>
                  <a:schemeClr val="accent1">
                    <a:lumMod val="75000"/>
                  </a:schemeClr>
                </a:solidFill>
              </a:rPr>
              <a:t>che </a:t>
            </a:r>
            <a:r>
              <a:rPr lang="it-IT" sz="3600" b="1" dirty="0">
                <a:solidFill>
                  <a:srgbClr val="C00000"/>
                </a:solidFill>
              </a:rPr>
              <a:t>garantisce la continuità</a:t>
            </a:r>
            <a:r>
              <a:rPr lang="it-IT" sz="3600" dirty="0">
                <a:solidFill>
                  <a:schemeClr val="accent1">
                    <a:lumMod val="75000"/>
                  </a:schemeClr>
                </a:solidFill>
              </a:rPr>
              <a:t> negli avvicendamenti degli insegnanti e nei passaggi di scuola;</a:t>
            </a:r>
          </a:p>
          <a:p>
            <a:pPr algn="just">
              <a:buFont typeface="Wingdings" pitchFamily="2" charset="2"/>
              <a:buChar char="§"/>
            </a:pPr>
            <a:r>
              <a:rPr lang="it-IT" sz="3600" dirty="0">
                <a:solidFill>
                  <a:schemeClr val="accent1">
                    <a:lumMod val="75000"/>
                  </a:schemeClr>
                </a:solidFill>
              </a:rPr>
              <a:t>È uno </a:t>
            </a:r>
            <a:r>
              <a:rPr lang="it-IT" sz="3600" b="1" dirty="0">
                <a:solidFill>
                  <a:srgbClr val="C00000"/>
                </a:solidFill>
              </a:rPr>
              <a:t>strumento che sostiene l’inclusione </a:t>
            </a:r>
            <a:r>
              <a:rPr lang="it-IT" sz="3600" dirty="0">
                <a:solidFill>
                  <a:schemeClr val="accent1">
                    <a:lumMod val="75000"/>
                  </a:schemeClr>
                </a:solidFill>
              </a:rPr>
              <a:t>dell’</a:t>
            </a:r>
            <a:r>
              <a:rPr lang="it-IT" sz="3600" b="1" dirty="0">
                <a:solidFill>
                  <a:srgbClr val="C00000"/>
                </a:solidFill>
              </a:rPr>
              <a:t>allievo</a:t>
            </a:r>
            <a:r>
              <a:rPr lang="it-IT" sz="3600" dirty="0">
                <a:solidFill>
                  <a:schemeClr val="accent1">
                    <a:lumMod val="75000"/>
                  </a:schemeClr>
                </a:solidFill>
              </a:rPr>
              <a:t>;</a:t>
            </a:r>
          </a:p>
          <a:p>
            <a:pPr algn="just">
              <a:buFont typeface="Wingdings" pitchFamily="2" charset="2"/>
              <a:buChar char="§"/>
            </a:pPr>
            <a:r>
              <a:rPr lang="it-IT" sz="3600" dirty="0">
                <a:solidFill>
                  <a:schemeClr val="accent1">
                    <a:lumMod val="75000"/>
                  </a:schemeClr>
                </a:solidFill>
              </a:rPr>
              <a:t>È uno </a:t>
            </a:r>
            <a:r>
              <a:rPr lang="it-IT" sz="3600" b="1" dirty="0">
                <a:solidFill>
                  <a:srgbClr val="C00000"/>
                </a:solidFill>
              </a:rPr>
              <a:t>strumento</a:t>
            </a:r>
            <a:r>
              <a:rPr lang="it-IT" sz="3600" dirty="0">
                <a:solidFill>
                  <a:schemeClr val="accent1">
                    <a:lumMod val="75000"/>
                  </a:schemeClr>
                </a:solidFill>
              </a:rPr>
              <a:t> che permette di </a:t>
            </a:r>
            <a:r>
              <a:rPr lang="it-IT" sz="3600" b="1" dirty="0">
                <a:solidFill>
                  <a:srgbClr val="C00000"/>
                </a:solidFill>
              </a:rPr>
              <a:t>monitorare l’evoluzione </a:t>
            </a:r>
            <a:r>
              <a:rPr lang="it-IT" sz="3600" dirty="0">
                <a:solidFill>
                  <a:schemeClr val="accent1">
                    <a:lumMod val="75000"/>
                  </a:schemeClr>
                </a:solidFill>
              </a:rPr>
              <a:t>nel tempo e la </a:t>
            </a:r>
            <a:r>
              <a:rPr lang="it-IT" sz="3600" b="1" dirty="0">
                <a:solidFill>
                  <a:srgbClr val="C00000"/>
                </a:solidFill>
              </a:rPr>
              <a:t>verifica degli obiettivi </a:t>
            </a:r>
            <a:r>
              <a:rPr lang="it-IT" sz="3600" dirty="0">
                <a:solidFill>
                  <a:schemeClr val="accent1">
                    <a:lumMod val="75000"/>
                  </a:schemeClr>
                </a:solidFill>
              </a:rPr>
              <a:t>in esso prefissati.</a:t>
            </a:r>
          </a:p>
        </p:txBody>
      </p:sp>
      <p:sp>
        <p:nvSpPr>
          <p:cNvPr id="4" name="Segnaposto numero diapositiva 3">
            <a:extLst>
              <a:ext uri="{FF2B5EF4-FFF2-40B4-BE49-F238E27FC236}">
                <a16:creationId xmlns:a16="http://schemas.microsoft.com/office/drawing/2014/main" id="{C0DC87E1-F243-BA49-8E6A-E6AEAD0FBF03}"/>
              </a:ext>
            </a:extLst>
          </p:cNvPr>
          <p:cNvSpPr>
            <a:spLocks noGrp="1"/>
          </p:cNvSpPr>
          <p:nvPr>
            <p:ph type="sldNum" sz="quarter" idx="2"/>
          </p:nvPr>
        </p:nvSpPr>
        <p:spPr/>
        <p:txBody>
          <a:bodyPr/>
          <a:lstStyle/>
          <a:p>
            <a:fld id="{86CB4B4D-7CA3-9044-876B-883B54F8677D}" type="slidenum">
              <a:rPr lang="it-IT" smtClean="0"/>
              <a:t>62</a:t>
            </a:fld>
            <a:endParaRPr lang="it-IT"/>
          </a:p>
        </p:txBody>
      </p:sp>
    </p:spTree>
    <p:extLst>
      <p:ext uri="{BB962C8B-B14F-4D97-AF65-F5344CB8AC3E}">
        <p14:creationId xmlns:p14="http://schemas.microsoft.com/office/powerpoint/2010/main" val="1346069590"/>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p>
            <a:r>
              <a:rPr dirty="0">
                <a:solidFill>
                  <a:srgbClr val="C00000"/>
                </a:solidFill>
              </a:rPr>
              <a:t>Qualità del PEI: le parole chiave</a:t>
            </a:r>
          </a:p>
        </p:txBody>
      </p:sp>
      <p:sp>
        <p:nvSpPr>
          <p:cNvPr id="164" name="Shape 164"/>
          <p:cNvSpPr>
            <a:spLocks noGrp="1"/>
          </p:cNvSpPr>
          <p:nvPr>
            <p:ph type="body" idx="1"/>
          </p:nvPr>
        </p:nvSpPr>
        <p:spPr>
          <a:xfrm>
            <a:off x="1170431" y="2338754"/>
            <a:ext cx="10728961" cy="6848498"/>
          </a:xfrm>
          <a:prstGeom prst="rect">
            <a:avLst/>
          </a:prstGeom>
        </p:spPr>
        <p:txBody>
          <a:bodyPr>
            <a:normAutofit fontScale="25000" lnSpcReduction="20000"/>
          </a:bodyPr>
          <a:lstStyle/>
          <a:p>
            <a:pPr marL="258445" indent="-258445" defTabSz="321310">
              <a:spcBef>
                <a:spcPts val="1300"/>
              </a:spcBef>
              <a:defRPr sz="1980"/>
            </a:pPr>
            <a:endParaRPr dirty="0"/>
          </a:p>
          <a:p>
            <a:pPr lvl="1" algn="just" defTabSz="321310">
              <a:spcBef>
                <a:spcPts val="1300"/>
              </a:spcBef>
              <a:buFont typeface="Wingdings" pitchFamily="2" charset="2"/>
              <a:buChar char="§"/>
              <a:defRPr sz="1980"/>
            </a:pPr>
            <a:r>
              <a:rPr lang="it-IT" sz="11200" b="1" dirty="0">
                <a:solidFill>
                  <a:srgbClr val="C00000"/>
                </a:solidFill>
              </a:rPr>
              <a:t>OSSERVAZIONE</a:t>
            </a:r>
            <a:r>
              <a:rPr sz="11200" dirty="0">
                <a:solidFill>
                  <a:srgbClr val="C00000"/>
                </a:solidFill>
              </a:rPr>
              <a:t>: </a:t>
            </a:r>
            <a:r>
              <a:rPr sz="11200" dirty="0">
                <a:solidFill>
                  <a:schemeClr val="accent1">
                    <a:lumMod val="75000"/>
                  </a:schemeClr>
                </a:solidFill>
              </a:rPr>
              <a:t>la costruzione di un piano educativo richiede tempo, osservazioni fuori e dentro la classe, raccolta di informazioni</a:t>
            </a:r>
          </a:p>
          <a:p>
            <a:pPr lvl="1" algn="just" defTabSz="321310">
              <a:spcBef>
                <a:spcPts val="1300"/>
              </a:spcBef>
              <a:buFont typeface="Wingdings" pitchFamily="2" charset="2"/>
              <a:buChar char="§"/>
              <a:defRPr sz="1980"/>
            </a:pPr>
            <a:r>
              <a:rPr lang="it-IT" sz="11200" b="1" dirty="0">
                <a:solidFill>
                  <a:srgbClr val="C00000"/>
                </a:solidFill>
              </a:rPr>
              <a:t>CONOSCENZA</a:t>
            </a:r>
            <a:r>
              <a:rPr lang="it-IT" sz="11200" dirty="0">
                <a:solidFill>
                  <a:schemeClr val="accent1">
                    <a:lumMod val="75000"/>
                  </a:schemeClr>
                </a:solidFill>
              </a:rPr>
              <a:t>:</a:t>
            </a:r>
            <a:r>
              <a:rPr sz="11200" dirty="0">
                <a:solidFill>
                  <a:schemeClr val="accent1">
                    <a:lumMod val="75000"/>
                  </a:schemeClr>
                </a:solidFill>
              </a:rPr>
              <a:t> è utile la conoscenza della storia clinica ed evolutiva del soggetto raccogliendo le informazioni dai diversi soggetti</a:t>
            </a:r>
          </a:p>
          <a:p>
            <a:pPr lvl="1" algn="just" defTabSz="321310">
              <a:spcBef>
                <a:spcPts val="1300"/>
              </a:spcBef>
              <a:buFont typeface="Wingdings" pitchFamily="2" charset="2"/>
              <a:buChar char="§"/>
              <a:defRPr sz="1980"/>
            </a:pPr>
            <a:r>
              <a:rPr lang="it-IT" sz="11200" b="1" dirty="0">
                <a:solidFill>
                  <a:srgbClr val="C00000"/>
                </a:solidFill>
              </a:rPr>
              <a:t>PIANIFICAZIONE</a:t>
            </a:r>
            <a:r>
              <a:rPr sz="11200" dirty="0">
                <a:solidFill>
                  <a:schemeClr val="accent1">
                    <a:lumMod val="75000"/>
                  </a:schemeClr>
                </a:solidFill>
              </a:rPr>
              <a:t>: è necessario pianificare anticipatamente in relazione ai bisogni e alla situazione specifica, progettando le azioni dei differenti attori</a:t>
            </a:r>
          </a:p>
          <a:p>
            <a:pPr lvl="1" algn="just" defTabSz="321310">
              <a:spcBef>
                <a:spcPts val="1300"/>
              </a:spcBef>
              <a:buFont typeface="Wingdings" pitchFamily="2" charset="2"/>
              <a:buChar char="§"/>
              <a:defRPr sz="1980"/>
            </a:pPr>
            <a:r>
              <a:rPr lang="it-IT" sz="11200" b="1" dirty="0">
                <a:solidFill>
                  <a:srgbClr val="C00000"/>
                </a:solidFill>
              </a:rPr>
              <a:t>FLESSIBILITA</a:t>
            </a:r>
            <a:r>
              <a:rPr sz="11200" dirty="0">
                <a:solidFill>
                  <a:srgbClr val="C00000"/>
                </a:solidFill>
              </a:rPr>
              <a:t>̀:</a:t>
            </a:r>
            <a:r>
              <a:rPr sz="11200" dirty="0">
                <a:solidFill>
                  <a:schemeClr val="accent1">
                    <a:lumMod val="75000"/>
                  </a:schemeClr>
                </a:solidFill>
              </a:rPr>
              <a:t> in relazione alle risorse della scuola e della classe e </a:t>
            </a:r>
            <a:r>
              <a:rPr sz="11200" dirty="0" err="1">
                <a:solidFill>
                  <a:schemeClr val="accent1">
                    <a:lumMod val="75000"/>
                  </a:schemeClr>
                </a:solidFill>
              </a:rPr>
              <a:t>all’evoluzione</a:t>
            </a:r>
            <a:r>
              <a:rPr sz="11200" dirty="0">
                <a:solidFill>
                  <a:schemeClr val="accent1">
                    <a:lumMod val="75000"/>
                  </a:schemeClr>
                </a:solidFill>
              </a:rPr>
              <a:t> </a:t>
            </a:r>
            <a:r>
              <a:rPr sz="11200" dirty="0" err="1">
                <a:solidFill>
                  <a:schemeClr val="accent1">
                    <a:lumMod val="75000"/>
                  </a:schemeClr>
                </a:solidFill>
              </a:rPr>
              <a:t>dell’alunno</a:t>
            </a:r>
            <a:endParaRPr lang="it-IT" sz="11200" dirty="0">
              <a:solidFill>
                <a:schemeClr val="accent1">
                  <a:lumMod val="75000"/>
                </a:schemeClr>
              </a:solidFill>
            </a:endParaRPr>
          </a:p>
          <a:p>
            <a:pPr lvl="1" algn="just" defTabSz="321310">
              <a:spcBef>
                <a:spcPts val="1300"/>
              </a:spcBef>
              <a:buFont typeface="Wingdings" pitchFamily="2" charset="2"/>
              <a:buChar char="§"/>
              <a:defRPr sz="1980"/>
            </a:pPr>
            <a:r>
              <a:rPr lang="it-IT" sz="11200" b="1" dirty="0">
                <a:solidFill>
                  <a:srgbClr val="C00000"/>
                </a:solidFill>
              </a:rPr>
              <a:t>PREVEDIBILITA</a:t>
            </a:r>
            <a:r>
              <a:rPr sz="11200" dirty="0">
                <a:solidFill>
                  <a:schemeClr val="accent1">
                    <a:lumMod val="75000"/>
                  </a:schemeClr>
                </a:solidFill>
              </a:rPr>
              <a:t>̀: per migliorare le abilità è fondamentale rendere prevedibili le </a:t>
            </a:r>
            <a:r>
              <a:rPr sz="11200" dirty="0" err="1">
                <a:solidFill>
                  <a:schemeClr val="accent1">
                    <a:lumMod val="75000"/>
                  </a:schemeClr>
                </a:solidFill>
              </a:rPr>
              <a:t>azioni</a:t>
            </a:r>
            <a:r>
              <a:rPr sz="11200" dirty="0">
                <a:solidFill>
                  <a:schemeClr val="accent1">
                    <a:lumMod val="75000"/>
                  </a:schemeClr>
                </a:solidFill>
              </a:rPr>
              <a:t> educative</a:t>
            </a:r>
            <a:endParaRPr lang="it-IT" sz="11200" dirty="0">
              <a:solidFill>
                <a:schemeClr val="accent1">
                  <a:lumMod val="75000"/>
                </a:schemeClr>
              </a:solidFill>
            </a:endParaRPr>
          </a:p>
          <a:p>
            <a:pPr lvl="1" algn="just" defTabSz="321310">
              <a:spcBef>
                <a:spcPts val="1300"/>
              </a:spcBef>
              <a:buFont typeface="Wingdings" pitchFamily="2" charset="2"/>
              <a:buChar char="§"/>
              <a:defRPr sz="1980"/>
            </a:pPr>
            <a:r>
              <a:rPr lang="it-IT" sz="11200" b="1" dirty="0">
                <a:solidFill>
                  <a:srgbClr val="C00000"/>
                </a:solidFill>
              </a:rPr>
              <a:t>CONDIVISIONE</a:t>
            </a:r>
            <a:r>
              <a:rPr sz="11200" dirty="0">
                <a:solidFill>
                  <a:schemeClr val="accent1">
                    <a:lumMod val="75000"/>
                  </a:schemeClr>
                </a:solidFill>
              </a:rPr>
              <a:t>: è </a:t>
            </a:r>
            <a:r>
              <a:rPr lang="it-IT" sz="11200" dirty="0">
                <a:solidFill>
                  <a:schemeClr val="accent1">
                    <a:lumMod val="75000"/>
                  </a:schemeClr>
                </a:solidFill>
              </a:rPr>
              <a:t>necessario</a:t>
            </a:r>
            <a:r>
              <a:rPr sz="11200" dirty="0">
                <a:solidFill>
                  <a:schemeClr val="accent1">
                    <a:lumMod val="75000"/>
                  </a:schemeClr>
                </a:solidFill>
              </a:rPr>
              <a:t> che </a:t>
            </a:r>
            <a:r>
              <a:rPr sz="11200" dirty="0" err="1">
                <a:solidFill>
                  <a:schemeClr val="accent1">
                    <a:lumMod val="75000"/>
                  </a:schemeClr>
                </a:solidFill>
              </a:rPr>
              <a:t>il</a:t>
            </a:r>
            <a:r>
              <a:rPr sz="11200" dirty="0">
                <a:solidFill>
                  <a:schemeClr val="accent1">
                    <a:lumMod val="75000"/>
                  </a:schemeClr>
                </a:solidFill>
              </a:rPr>
              <a:t> </a:t>
            </a:r>
            <a:r>
              <a:rPr lang="it-IT" sz="11200" dirty="0">
                <a:solidFill>
                  <a:schemeClr val="accent1">
                    <a:lumMod val="75000"/>
                  </a:schemeClr>
                </a:solidFill>
              </a:rPr>
              <a:t>PEI</a:t>
            </a:r>
            <a:r>
              <a:rPr sz="11200" dirty="0">
                <a:solidFill>
                  <a:schemeClr val="accent1">
                    <a:lumMod val="75000"/>
                  </a:schemeClr>
                </a:solidFill>
              </a:rPr>
              <a:t> sia </a:t>
            </a:r>
            <a:r>
              <a:rPr sz="11200" dirty="0" err="1">
                <a:solidFill>
                  <a:schemeClr val="accent1">
                    <a:lumMod val="75000"/>
                  </a:schemeClr>
                </a:solidFill>
              </a:rPr>
              <a:t>condiviso</a:t>
            </a:r>
            <a:r>
              <a:rPr sz="11200" dirty="0">
                <a:solidFill>
                  <a:schemeClr val="accent1">
                    <a:lumMod val="75000"/>
                  </a:schemeClr>
                </a:solidFill>
              </a:rPr>
              <a:t> </a:t>
            </a:r>
            <a:r>
              <a:rPr lang="it-IT" sz="11200" dirty="0">
                <a:solidFill>
                  <a:schemeClr val="accent1">
                    <a:lumMod val="75000"/>
                  </a:schemeClr>
                </a:solidFill>
              </a:rPr>
              <a:t>da tutti i docenti del </a:t>
            </a:r>
            <a:r>
              <a:rPr lang="it-IT" sz="11200" dirty="0" err="1">
                <a:solidFill>
                  <a:schemeClr val="accent1">
                    <a:lumMod val="75000"/>
                  </a:schemeClr>
                </a:solidFill>
              </a:rPr>
              <a:t>CdC</a:t>
            </a:r>
            <a:r>
              <a:rPr lang="it-IT" sz="11200" dirty="0">
                <a:solidFill>
                  <a:schemeClr val="accent1">
                    <a:lumMod val="75000"/>
                  </a:schemeClr>
                </a:solidFill>
              </a:rPr>
              <a:t> e </a:t>
            </a:r>
            <a:r>
              <a:rPr sz="11200" dirty="0" err="1">
                <a:solidFill>
                  <a:schemeClr val="accent1">
                    <a:lumMod val="75000"/>
                  </a:schemeClr>
                </a:solidFill>
              </a:rPr>
              <a:t>dalle</a:t>
            </a:r>
            <a:r>
              <a:rPr sz="11200" dirty="0">
                <a:solidFill>
                  <a:schemeClr val="accent1">
                    <a:lumMod val="75000"/>
                  </a:schemeClr>
                </a:solidFill>
              </a:rPr>
              <a:t> varie figure e agenzie che ruotano attorno al soggetto a partire dalla famiglia, mantenendo ciascuno il proprio ruolo e la propria competenza </a:t>
            </a:r>
            <a:r>
              <a:rPr sz="11200" dirty="0" err="1">
                <a:solidFill>
                  <a:schemeClr val="accent1">
                    <a:lumMod val="75000"/>
                  </a:schemeClr>
                </a:solidFill>
              </a:rPr>
              <a:t>specifica</a:t>
            </a:r>
            <a:r>
              <a:rPr sz="11200" dirty="0">
                <a:solidFill>
                  <a:schemeClr val="accent1">
                    <a:lumMod val="75000"/>
                  </a:schemeClr>
                </a:solidFill>
              </a:rPr>
              <a:t>.</a:t>
            </a:r>
            <a:r>
              <a:rPr lang="it-IT" sz="11200" dirty="0">
                <a:solidFill>
                  <a:schemeClr val="accent1">
                    <a:lumMod val="75000"/>
                  </a:schemeClr>
                </a:solidFill>
              </a:rPr>
              <a:t> </a:t>
            </a:r>
            <a:r>
              <a:rPr lang="it-IT" sz="11200" b="1" dirty="0">
                <a:solidFill>
                  <a:srgbClr val="C00000"/>
                </a:solidFill>
              </a:rPr>
              <a:t>(SIPES, 2009)</a:t>
            </a:r>
          </a:p>
          <a:p>
            <a:pPr marL="258445" indent="-258445" defTabSz="321310">
              <a:spcBef>
                <a:spcPts val="1300"/>
              </a:spcBef>
              <a:defRPr sz="1980"/>
            </a:pPr>
            <a:endParaRPr sz="3800" dirty="0">
              <a:solidFill>
                <a:schemeClr val="accent1">
                  <a:lumMod val="75000"/>
                </a:schemeClr>
              </a:solidFill>
            </a:endParaRPr>
          </a:p>
        </p:txBody>
      </p:sp>
      <p:sp>
        <p:nvSpPr>
          <p:cNvPr id="2" name="Segnaposto numero diapositiva 1"/>
          <p:cNvSpPr>
            <a:spLocks noGrp="1"/>
          </p:cNvSpPr>
          <p:nvPr>
            <p:ph type="sldNum" sz="quarter" idx="2"/>
          </p:nvPr>
        </p:nvSpPr>
        <p:spPr/>
        <p:txBody>
          <a:bodyPr/>
          <a:lstStyle/>
          <a:p>
            <a:fld id="{86CB4B4D-7CA3-9044-876B-883B54F8677D}" type="slidenum">
              <a:rPr lang="nb-NO" smtClean="0"/>
              <a:t>63</a:t>
            </a:fld>
            <a:endParaRPr lang="nb-NO"/>
          </a:p>
        </p:txBody>
      </p:sp>
    </p:spTree>
    <p:extLst>
      <p:ext uri="{BB962C8B-B14F-4D97-AF65-F5344CB8AC3E}">
        <p14:creationId xmlns:p14="http://schemas.microsoft.com/office/powerpoint/2010/main" val="82485515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800" dirty="0">
                <a:solidFill>
                  <a:schemeClr val="accent2">
                    <a:lumMod val="75000"/>
                  </a:schemeClr>
                </a:solidFill>
              </a:rPr>
              <a:t>BUONE PRASSI DI INCLUSIONE:</a:t>
            </a:r>
            <a:br>
              <a:rPr lang="it-IT" sz="4800" dirty="0">
                <a:solidFill>
                  <a:schemeClr val="accent2">
                    <a:lumMod val="75000"/>
                  </a:schemeClr>
                </a:solidFill>
              </a:rPr>
            </a:br>
            <a:r>
              <a:rPr lang="it-IT" sz="4800" dirty="0">
                <a:solidFill>
                  <a:schemeClr val="accent2"/>
                </a:solidFill>
              </a:rPr>
              <a:t>Scuola come snodo e centro dei processi di inclusione</a:t>
            </a:r>
          </a:p>
        </p:txBody>
      </p:sp>
      <p:sp>
        <p:nvSpPr>
          <p:cNvPr id="3" name="Segnaposto testo 2"/>
          <p:cNvSpPr>
            <a:spLocks noGrp="1"/>
          </p:cNvSpPr>
          <p:nvPr>
            <p:ph type="body" idx="1"/>
          </p:nvPr>
        </p:nvSpPr>
        <p:spPr>
          <a:xfrm>
            <a:off x="453922" y="2470913"/>
            <a:ext cx="12111703" cy="6716339"/>
          </a:xfrm>
        </p:spPr>
        <p:txBody>
          <a:bodyPr>
            <a:noAutofit/>
          </a:bodyPr>
          <a:lstStyle/>
          <a:p>
            <a:pPr>
              <a:lnSpc>
                <a:spcPct val="100000"/>
              </a:lnSpc>
              <a:spcBef>
                <a:spcPts val="0"/>
              </a:spcBef>
              <a:spcAft>
                <a:spcPts val="0"/>
              </a:spcAft>
              <a:buFont typeface="Arial" charset="0"/>
              <a:buChar char="•"/>
            </a:pPr>
            <a:r>
              <a:rPr lang="it-IT" sz="2400" b="1" dirty="0">
                <a:solidFill>
                  <a:schemeClr val="accent1">
                    <a:lumMod val="75000"/>
                  </a:schemeClr>
                </a:solidFill>
              </a:rPr>
              <a:t>Coinvolgimento di tutto il personale docente e non docente</a:t>
            </a:r>
            <a:endParaRPr lang="it-IT" sz="2400" dirty="0">
              <a:solidFill>
                <a:schemeClr val="accent1">
                  <a:lumMod val="75000"/>
                </a:schemeClr>
              </a:solidFill>
            </a:endParaRPr>
          </a:p>
          <a:p>
            <a:pPr>
              <a:lnSpc>
                <a:spcPct val="100000"/>
              </a:lnSpc>
              <a:spcBef>
                <a:spcPts val="0"/>
              </a:spcBef>
              <a:spcAft>
                <a:spcPts val="0"/>
              </a:spcAft>
              <a:buFont typeface="Arial" charset="0"/>
              <a:buChar char="•"/>
            </a:pPr>
            <a:r>
              <a:rPr lang="it-IT" sz="2400" dirty="0">
                <a:solidFill>
                  <a:schemeClr val="accent1">
                    <a:lumMod val="75000"/>
                  </a:schemeClr>
                </a:solidFill>
              </a:rPr>
              <a:t> </a:t>
            </a:r>
            <a:r>
              <a:rPr lang="it-IT" sz="2400" b="1" dirty="0">
                <a:solidFill>
                  <a:srgbClr val="C00000"/>
                </a:solidFill>
              </a:rPr>
              <a:t>Accoglienza e accettazione delle famiglie</a:t>
            </a:r>
            <a:r>
              <a:rPr lang="it-IT" sz="2400" dirty="0">
                <a:solidFill>
                  <a:schemeClr val="accent1">
                    <a:lumMod val="75000"/>
                  </a:schemeClr>
                </a:solidFill>
              </a:rPr>
              <a:t>: non essere giudicanti ma creare alleanze</a:t>
            </a:r>
          </a:p>
          <a:p>
            <a:pPr>
              <a:lnSpc>
                <a:spcPct val="100000"/>
              </a:lnSpc>
              <a:spcBef>
                <a:spcPts val="0"/>
              </a:spcBef>
              <a:spcAft>
                <a:spcPts val="0"/>
              </a:spcAft>
              <a:buFont typeface="Arial" charset="0"/>
              <a:buChar char="•"/>
            </a:pPr>
            <a:r>
              <a:rPr lang="it-IT" sz="2400" b="1" dirty="0">
                <a:solidFill>
                  <a:schemeClr val="accent1">
                    <a:lumMod val="75000"/>
                  </a:schemeClr>
                </a:solidFill>
              </a:rPr>
              <a:t>Fiducia nelle potenzialità degli studenti</a:t>
            </a:r>
            <a:r>
              <a:rPr lang="it-IT" sz="2400" dirty="0">
                <a:solidFill>
                  <a:schemeClr val="accent1">
                    <a:lumMod val="75000"/>
                  </a:schemeClr>
                </a:solidFill>
              </a:rPr>
              <a:t>: valorizzazione delle potenzialità per favorire autostima e maggiore autonomia </a:t>
            </a:r>
          </a:p>
          <a:p>
            <a:pPr>
              <a:lnSpc>
                <a:spcPct val="100000"/>
              </a:lnSpc>
              <a:spcBef>
                <a:spcPts val="0"/>
              </a:spcBef>
              <a:spcAft>
                <a:spcPts val="0"/>
              </a:spcAft>
              <a:buFont typeface="Arial" charset="0"/>
              <a:buChar char="•"/>
            </a:pPr>
            <a:r>
              <a:rPr lang="it-IT" sz="2400" b="1" dirty="0">
                <a:solidFill>
                  <a:srgbClr val="C00000"/>
                </a:solidFill>
              </a:rPr>
              <a:t>Coesione e </a:t>
            </a:r>
            <a:r>
              <a:rPr lang="it-IT" sz="2400" b="1" dirty="0" err="1">
                <a:solidFill>
                  <a:srgbClr val="C00000"/>
                </a:solidFill>
              </a:rPr>
              <a:t>coprogettazione</a:t>
            </a:r>
            <a:r>
              <a:rPr lang="it-IT" sz="2400" b="1" dirty="0">
                <a:solidFill>
                  <a:srgbClr val="C00000"/>
                </a:solidFill>
              </a:rPr>
              <a:t> tra colleghi del </a:t>
            </a:r>
            <a:r>
              <a:rPr lang="it-IT" sz="2400" b="1" dirty="0" err="1">
                <a:solidFill>
                  <a:srgbClr val="C00000"/>
                </a:solidFill>
              </a:rPr>
              <a:t>CdC</a:t>
            </a:r>
            <a:r>
              <a:rPr lang="it-IT" sz="2400" b="1" dirty="0">
                <a:solidFill>
                  <a:srgbClr val="C00000"/>
                </a:solidFill>
              </a:rPr>
              <a:t> </a:t>
            </a:r>
          </a:p>
          <a:p>
            <a:pPr>
              <a:lnSpc>
                <a:spcPct val="100000"/>
              </a:lnSpc>
              <a:spcBef>
                <a:spcPts val="0"/>
              </a:spcBef>
              <a:spcAft>
                <a:spcPts val="0"/>
              </a:spcAft>
              <a:buFont typeface="Arial" charset="0"/>
              <a:buChar char="•"/>
            </a:pPr>
            <a:r>
              <a:rPr lang="it-IT" sz="2400" b="1" dirty="0">
                <a:solidFill>
                  <a:schemeClr val="accent1">
                    <a:lumMod val="75000"/>
                  </a:schemeClr>
                </a:solidFill>
              </a:rPr>
              <a:t>Apertura all’esterno</a:t>
            </a:r>
            <a:r>
              <a:rPr lang="it-IT" sz="2400" dirty="0">
                <a:solidFill>
                  <a:schemeClr val="accent1">
                    <a:lumMod val="75000"/>
                  </a:schemeClr>
                </a:solidFill>
              </a:rPr>
              <a:t>: </a:t>
            </a:r>
            <a:r>
              <a:rPr lang="it-IT" sz="2400" b="1" dirty="0">
                <a:solidFill>
                  <a:schemeClr val="accent1">
                    <a:lumMod val="75000"/>
                  </a:schemeClr>
                </a:solidFill>
              </a:rPr>
              <a:t>lavoro di rete</a:t>
            </a:r>
            <a:r>
              <a:rPr lang="it-IT" sz="2400" dirty="0">
                <a:solidFill>
                  <a:schemeClr val="accent1">
                    <a:lumMod val="75000"/>
                  </a:schemeClr>
                </a:solidFill>
              </a:rPr>
              <a:t>, ma con la consapevolezza forte che la </a:t>
            </a:r>
            <a:r>
              <a:rPr lang="it-IT" sz="2400" b="1" dirty="0">
                <a:solidFill>
                  <a:srgbClr val="C00000"/>
                </a:solidFill>
              </a:rPr>
              <a:t>didattica è compito specifico della scuola.</a:t>
            </a:r>
          </a:p>
          <a:p>
            <a:pPr>
              <a:lnSpc>
                <a:spcPct val="100000"/>
              </a:lnSpc>
              <a:spcBef>
                <a:spcPts val="0"/>
              </a:spcBef>
              <a:spcAft>
                <a:spcPts val="0"/>
              </a:spcAft>
              <a:buFont typeface="Arial" charset="0"/>
              <a:buChar char="•"/>
            </a:pPr>
            <a:r>
              <a:rPr lang="it-IT" sz="2400" b="1" dirty="0">
                <a:solidFill>
                  <a:schemeClr val="accent1">
                    <a:lumMod val="75000"/>
                  </a:schemeClr>
                </a:solidFill>
              </a:rPr>
              <a:t>Progetto di vita</a:t>
            </a:r>
            <a:r>
              <a:rPr lang="it-IT" sz="2400" dirty="0">
                <a:solidFill>
                  <a:schemeClr val="accent1">
                    <a:lumMod val="75000"/>
                  </a:schemeClr>
                </a:solidFill>
              </a:rPr>
              <a:t>: potenziare le capacita di scelta e di autodeterminazione </a:t>
            </a:r>
          </a:p>
          <a:p>
            <a:pPr>
              <a:lnSpc>
                <a:spcPct val="100000"/>
              </a:lnSpc>
              <a:spcBef>
                <a:spcPts val="0"/>
              </a:spcBef>
              <a:spcAft>
                <a:spcPts val="0"/>
              </a:spcAft>
              <a:buFont typeface="Arial" charset="0"/>
              <a:buChar char="•"/>
            </a:pPr>
            <a:r>
              <a:rPr lang="it-IT" sz="2400" b="1" dirty="0">
                <a:solidFill>
                  <a:srgbClr val="C00000"/>
                </a:solidFill>
              </a:rPr>
              <a:t>Sostegni diffusi</a:t>
            </a:r>
          </a:p>
          <a:p>
            <a:pPr>
              <a:lnSpc>
                <a:spcPct val="100000"/>
              </a:lnSpc>
              <a:spcBef>
                <a:spcPts val="0"/>
              </a:spcBef>
              <a:spcAft>
                <a:spcPts val="0"/>
              </a:spcAft>
              <a:buFont typeface="Arial" charset="0"/>
              <a:buChar char="•"/>
            </a:pPr>
            <a:r>
              <a:rPr lang="it-IT" sz="2400" b="1" dirty="0">
                <a:solidFill>
                  <a:schemeClr val="accent1">
                    <a:lumMod val="75000"/>
                  </a:schemeClr>
                </a:solidFill>
              </a:rPr>
              <a:t>Risorsa compagni di classe</a:t>
            </a:r>
            <a:r>
              <a:rPr lang="it-IT" sz="2400" dirty="0">
                <a:solidFill>
                  <a:schemeClr val="accent1">
                    <a:lumMod val="75000"/>
                  </a:schemeClr>
                </a:solidFill>
              </a:rPr>
              <a:t>: va attivata attraverso azioni programmate di  formazione. Progetto diversità come valore.</a:t>
            </a:r>
          </a:p>
          <a:p>
            <a:pPr>
              <a:lnSpc>
                <a:spcPct val="100000"/>
              </a:lnSpc>
              <a:spcBef>
                <a:spcPts val="0"/>
              </a:spcBef>
              <a:spcAft>
                <a:spcPts val="0"/>
              </a:spcAft>
              <a:buFont typeface="Arial" charset="0"/>
              <a:buChar char="•"/>
            </a:pPr>
            <a:r>
              <a:rPr lang="it-IT" sz="2400" b="1" dirty="0">
                <a:solidFill>
                  <a:srgbClr val="C00000"/>
                </a:solidFill>
              </a:rPr>
              <a:t>Estendere buone prassi</a:t>
            </a:r>
          </a:p>
          <a:p>
            <a:pPr>
              <a:lnSpc>
                <a:spcPct val="100000"/>
              </a:lnSpc>
              <a:spcBef>
                <a:spcPts val="0"/>
              </a:spcBef>
              <a:spcAft>
                <a:spcPts val="0"/>
              </a:spcAft>
              <a:buFont typeface="Arial" charset="0"/>
              <a:buChar char="•"/>
            </a:pPr>
            <a:r>
              <a:rPr lang="it-IT" sz="2400" b="1" dirty="0">
                <a:solidFill>
                  <a:schemeClr val="accent1">
                    <a:lumMod val="75000"/>
                  </a:schemeClr>
                </a:solidFill>
              </a:rPr>
              <a:t>Realizzare un modello di inclusione che sia praticabile e praticato</a:t>
            </a:r>
          </a:p>
          <a:p>
            <a:pPr>
              <a:lnSpc>
                <a:spcPct val="100000"/>
              </a:lnSpc>
              <a:spcBef>
                <a:spcPts val="0"/>
              </a:spcBef>
              <a:spcAft>
                <a:spcPts val="0"/>
              </a:spcAft>
              <a:buFont typeface="Arial" charset="0"/>
              <a:buChar char="•"/>
            </a:pPr>
            <a:r>
              <a:rPr lang="it-IT" sz="2400" b="1" dirty="0">
                <a:solidFill>
                  <a:srgbClr val="C00000"/>
                </a:solidFill>
              </a:rPr>
              <a:t>Formazione continua dei docenti </a:t>
            </a:r>
          </a:p>
          <a:p>
            <a:pPr>
              <a:lnSpc>
                <a:spcPct val="100000"/>
              </a:lnSpc>
              <a:spcBef>
                <a:spcPts val="0"/>
              </a:spcBef>
              <a:spcAft>
                <a:spcPts val="0"/>
              </a:spcAft>
              <a:buFont typeface="Arial" charset="0"/>
              <a:buChar char="•"/>
            </a:pPr>
            <a:r>
              <a:rPr lang="it-IT" sz="2400" b="1" dirty="0">
                <a:solidFill>
                  <a:schemeClr val="accent1">
                    <a:lumMod val="75000"/>
                  </a:schemeClr>
                </a:solidFill>
              </a:rPr>
              <a:t>Non strumenti pronti da applicare</a:t>
            </a:r>
            <a:r>
              <a:rPr lang="it-IT" sz="2400" b="1" dirty="0">
                <a:solidFill>
                  <a:srgbClr val="C00000"/>
                </a:solidFill>
              </a:rPr>
              <a:t> </a:t>
            </a:r>
            <a:r>
              <a:rPr lang="it-IT" sz="2400" dirty="0">
                <a:solidFill>
                  <a:schemeClr val="accent1">
                    <a:lumMod val="75000"/>
                  </a:schemeClr>
                </a:solidFill>
              </a:rPr>
              <a:t>a tutte le situazioni, ma </a:t>
            </a:r>
            <a:r>
              <a:rPr lang="it-IT" sz="2400" b="1" dirty="0">
                <a:solidFill>
                  <a:srgbClr val="C00000"/>
                </a:solidFill>
              </a:rPr>
              <a:t>ricerca e costruzione condivisa di risposte specifiche a situazioni specifiche</a:t>
            </a:r>
          </a:p>
          <a:p>
            <a:pPr>
              <a:lnSpc>
                <a:spcPct val="100000"/>
              </a:lnSpc>
              <a:spcBef>
                <a:spcPts val="0"/>
              </a:spcBef>
              <a:spcAft>
                <a:spcPts val="0"/>
              </a:spcAft>
              <a:buFont typeface="Arial" charset="0"/>
              <a:buChar char="•"/>
            </a:pPr>
            <a:r>
              <a:rPr lang="it-IT" sz="2400" dirty="0">
                <a:solidFill>
                  <a:schemeClr val="accent1">
                    <a:lumMod val="75000"/>
                  </a:schemeClr>
                </a:solidFill>
              </a:rPr>
              <a:t> </a:t>
            </a:r>
            <a:r>
              <a:rPr lang="it-IT" sz="2400" b="1" dirty="0">
                <a:solidFill>
                  <a:schemeClr val="accent1">
                    <a:lumMod val="75000"/>
                  </a:schemeClr>
                </a:solidFill>
              </a:rPr>
              <a:t>Flessibilità, intenzionalità e reciprocità</a:t>
            </a:r>
          </a:p>
          <a:p>
            <a:pPr>
              <a:lnSpc>
                <a:spcPct val="100000"/>
              </a:lnSpc>
              <a:spcBef>
                <a:spcPts val="0"/>
              </a:spcBef>
              <a:spcAft>
                <a:spcPts val="0"/>
              </a:spcAft>
              <a:buFont typeface="Arial" charset="0"/>
              <a:buChar char="•"/>
            </a:pPr>
            <a:r>
              <a:rPr lang="it-IT" sz="2400" b="1" dirty="0">
                <a:solidFill>
                  <a:srgbClr val="C00000"/>
                </a:solidFill>
              </a:rPr>
              <a:t>EBE: </a:t>
            </a:r>
            <a:r>
              <a:rPr lang="it-IT" sz="2400" b="1" dirty="0" err="1">
                <a:solidFill>
                  <a:srgbClr val="C00000"/>
                </a:solidFill>
              </a:rPr>
              <a:t>Evidence</a:t>
            </a:r>
            <a:r>
              <a:rPr lang="it-IT" sz="2400" b="1" dirty="0">
                <a:solidFill>
                  <a:srgbClr val="C00000"/>
                </a:solidFill>
              </a:rPr>
              <a:t> </a:t>
            </a:r>
            <a:r>
              <a:rPr lang="it-IT" sz="2400" b="1" dirty="0" err="1">
                <a:solidFill>
                  <a:srgbClr val="C00000"/>
                </a:solidFill>
              </a:rPr>
              <a:t>Based</a:t>
            </a:r>
            <a:r>
              <a:rPr lang="it-IT" sz="2400" b="1" dirty="0">
                <a:solidFill>
                  <a:srgbClr val="C00000"/>
                </a:solidFill>
              </a:rPr>
              <a:t> </a:t>
            </a:r>
            <a:r>
              <a:rPr lang="it-IT" sz="2400" b="1" dirty="0" err="1">
                <a:solidFill>
                  <a:srgbClr val="C00000"/>
                </a:solidFill>
              </a:rPr>
              <a:t>Education</a:t>
            </a:r>
            <a:endParaRPr lang="it-IT" sz="2400" b="1" dirty="0">
              <a:solidFill>
                <a:srgbClr val="C00000"/>
              </a:solidFill>
            </a:endParaRPr>
          </a:p>
          <a:p>
            <a:pPr>
              <a:lnSpc>
                <a:spcPct val="100000"/>
              </a:lnSpc>
              <a:spcBef>
                <a:spcPts val="0"/>
              </a:spcBef>
              <a:spcAft>
                <a:spcPts val="0"/>
              </a:spcAft>
              <a:buFont typeface="Arial" charset="0"/>
              <a:buChar char="•"/>
            </a:pPr>
            <a:endParaRPr lang="it-IT" sz="2400" b="1" dirty="0"/>
          </a:p>
          <a:p>
            <a:pPr>
              <a:buFont typeface="Arial" charset="0"/>
              <a:buChar char="•"/>
            </a:pPr>
            <a:endParaRPr lang="it-IT" sz="1600" dirty="0"/>
          </a:p>
        </p:txBody>
      </p:sp>
      <p:sp>
        <p:nvSpPr>
          <p:cNvPr id="4" name="Segnaposto numero diapositiva 3"/>
          <p:cNvSpPr>
            <a:spLocks noGrp="1"/>
          </p:cNvSpPr>
          <p:nvPr>
            <p:ph type="sldNum" sz="quarter" idx="2"/>
          </p:nvPr>
        </p:nvSpPr>
        <p:spPr/>
        <p:txBody>
          <a:bodyPr/>
          <a:lstStyle/>
          <a:p>
            <a:fld id="{86CB4B4D-7CA3-9044-876B-883B54F8677D}" type="slidenum">
              <a:rPr lang="nb-NO" smtClean="0"/>
              <a:t>64</a:t>
            </a:fld>
            <a:endParaRPr lang="nb-NO"/>
          </a:p>
        </p:txBody>
      </p:sp>
    </p:spTree>
    <p:extLst>
      <p:ext uri="{BB962C8B-B14F-4D97-AF65-F5344CB8AC3E}">
        <p14:creationId xmlns:p14="http://schemas.microsoft.com/office/powerpoint/2010/main" val="227902952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AF4ABD19-95B6-694E-A2E2-4C650B324AA4}"/>
              </a:ext>
            </a:extLst>
          </p:cNvPr>
          <p:cNvSpPr>
            <a:spLocks noGrp="1"/>
          </p:cNvSpPr>
          <p:nvPr>
            <p:ph type="title"/>
          </p:nvPr>
        </p:nvSpPr>
        <p:spPr/>
        <p:txBody>
          <a:bodyPr/>
          <a:lstStyle/>
          <a:p>
            <a:r>
              <a:rPr lang="it-IT" dirty="0"/>
              <a:t>Per concludere… </a:t>
            </a:r>
          </a:p>
        </p:txBody>
      </p:sp>
      <p:pic>
        <p:nvPicPr>
          <p:cNvPr id="10" name="Segnaposto contenuto 9">
            <a:extLst>
              <a:ext uri="{FF2B5EF4-FFF2-40B4-BE49-F238E27FC236}">
                <a16:creationId xmlns:a16="http://schemas.microsoft.com/office/drawing/2014/main" id="{25DBDC30-5B52-854E-B45F-810B8BD0E1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3612" y="4798171"/>
            <a:ext cx="7620000" cy="3434203"/>
          </a:xfrm>
        </p:spPr>
      </p:pic>
      <p:sp>
        <p:nvSpPr>
          <p:cNvPr id="8" name="Segnaposto testo 7">
            <a:extLst>
              <a:ext uri="{FF2B5EF4-FFF2-40B4-BE49-F238E27FC236}">
                <a16:creationId xmlns:a16="http://schemas.microsoft.com/office/drawing/2014/main" id="{A3E4A509-F38D-1F40-AA61-C1F72A061115}"/>
              </a:ext>
            </a:extLst>
          </p:cNvPr>
          <p:cNvSpPr>
            <a:spLocks noGrp="1"/>
          </p:cNvSpPr>
          <p:nvPr>
            <p:ph type="body" sz="half" idx="2"/>
          </p:nvPr>
        </p:nvSpPr>
        <p:spPr/>
        <p:txBody>
          <a:bodyPr>
            <a:normAutofit/>
          </a:bodyPr>
          <a:lstStyle/>
          <a:p>
            <a:pPr>
              <a:lnSpc>
                <a:spcPct val="150000"/>
              </a:lnSpc>
            </a:pPr>
            <a:endParaRPr lang="it-IT" sz="3600" dirty="0"/>
          </a:p>
          <a:p>
            <a:pPr>
              <a:lnSpc>
                <a:spcPct val="150000"/>
              </a:lnSpc>
            </a:pPr>
            <a:r>
              <a:rPr lang="it-IT" sz="3600" dirty="0"/>
              <a:t>L’importanza della collaborazione</a:t>
            </a:r>
          </a:p>
        </p:txBody>
      </p:sp>
      <p:sp>
        <p:nvSpPr>
          <p:cNvPr id="5" name="Segnaposto numero diapositiva 4">
            <a:extLst>
              <a:ext uri="{FF2B5EF4-FFF2-40B4-BE49-F238E27FC236}">
                <a16:creationId xmlns:a16="http://schemas.microsoft.com/office/drawing/2014/main" id="{EEFEE64D-0E17-484F-8CBA-1000440CF9A2}"/>
              </a:ext>
            </a:extLst>
          </p:cNvPr>
          <p:cNvSpPr>
            <a:spLocks noGrp="1"/>
          </p:cNvSpPr>
          <p:nvPr>
            <p:ph type="sldNum" sz="quarter" idx="12"/>
          </p:nvPr>
        </p:nvSpPr>
        <p:spPr/>
        <p:txBody>
          <a:bodyPr/>
          <a:lstStyle/>
          <a:p>
            <a:fld id="{86CB4B4D-7CA3-9044-876B-883B54F8677D}" type="slidenum">
              <a:rPr lang="nb-NO" smtClean="0"/>
              <a:t>65</a:t>
            </a:fld>
            <a:endParaRPr lang="nb-NO"/>
          </a:p>
        </p:txBody>
      </p:sp>
      <p:pic>
        <p:nvPicPr>
          <p:cNvPr id="12" name="Immagine 11">
            <a:extLst>
              <a:ext uri="{FF2B5EF4-FFF2-40B4-BE49-F238E27FC236}">
                <a16:creationId xmlns:a16="http://schemas.microsoft.com/office/drawing/2014/main" id="{47947FA1-1F77-B646-9D93-C325D861B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612" y="463711"/>
            <a:ext cx="7620000" cy="3721100"/>
          </a:xfrm>
          <a:prstGeom prst="rect">
            <a:avLst/>
          </a:prstGeom>
        </p:spPr>
      </p:pic>
      <p:sp>
        <p:nvSpPr>
          <p:cNvPr id="2" name="CasellaDiTesto 1">
            <a:extLst>
              <a:ext uri="{FF2B5EF4-FFF2-40B4-BE49-F238E27FC236}">
                <a16:creationId xmlns:a16="http://schemas.microsoft.com/office/drawing/2014/main" id="{90EFDC08-BED9-274B-BFF4-C8EA4279B213}"/>
              </a:ext>
            </a:extLst>
          </p:cNvPr>
          <p:cNvSpPr txBox="1"/>
          <p:nvPr/>
        </p:nvSpPr>
        <p:spPr>
          <a:xfrm>
            <a:off x="1761269" y="8562109"/>
            <a:ext cx="9405495" cy="1200329"/>
          </a:xfrm>
          <a:prstGeom prst="rect">
            <a:avLst/>
          </a:prstGeom>
          <a:noFill/>
        </p:spPr>
        <p:txBody>
          <a:bodyPr wrap="square" rtlCol="0">
            <a:spAutoFit/>
          </a:bodyPr>
          <a:lstStyle/>
          <a:p>
            <a:r>
              <a:rPr lang="it-IT" dirty="0">
                <a:hlinkClick r:id="rId4"/>
              </a:rPr>
              <a:t>https://www.youtube.com/watch?v=GMEZz7s_Ec</a:t>
            </a:r>
            <a:endParaRPr lang="it-IT" dirty="0"/>
          </a:p>
          <a:p>
            <a:endParaRPr lang="it-IT" dirty="0"/>
          </a:p>
        </p:txBody>
      </p:sp>
    </p:spTree>
    <p:extLst>
      <p:ext uri="{BB962C8B-B14F-4D97-AF65-F5344CB8AC3E}">
        <p14:creationId xmlns:p14="http://schemas.microsoft.com/office/powerpoint/2010/main" val="4213769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413" dirty="0"/>
              <a:t>Caterina Viola     </a:t>
            </a:r>
            <a:br>
              <a:rPr lang="it-IT" sz="3413" dirty="0"/>
            </a:br>
            <a:r>
              <a:rPr lang="it-IT" sz="3413" dirty="0" err="1"/>
              <a:t>violacater@gmail.com</a:t>
            </a:r>
            <a:endParaRPr lang="it-IT" sz="3413" dirty="0"/>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t="15209" b="15209"/>
          <a:stretch>
            <a:fillRect/>
          </a:stretch>
        </p:blipFill>
        <p:spPr/>
      </p:pic>
      <p:sp>
        <p:nvSpPr>
          <p:cNvPr id="3" name="Segnaposto numero diapositiva 2"/>
          <p:cNvSpPr>
            <a:spLocks noGrp="1"/>
          </p:cNvSpPr>
          <p:nvPr>
            <p:ph type="sldNum" sz="quarter" idx="12"/>
          </p:nvPr>
        </p:nvSpPr>
        <p:spPr/>
        <p:txBody>
          <a:bodyPr/>
          <a:lstStyle/>
          <a:p>
            <a:fld id="{86CB4B4D-7CA3-9044-876B-883B54F8677D}" type="slidenum">
              <a:rPr lang="nb-NO" smtClean="0"/>
              <a:t>66</a:t>
            </a:fld>
            <a:endParaRPr lang="nb-NO"/>
          </a:p>
        </p:txBody>
      </p:sp>
    </p:spTree>
    <p:extLst>
      <p:ext uri="{BB962C8B-B14F-4D97-AF65-F5344CB8AC3E}">
        <p14:creationId xmlns:p14="http://schemas.microsoft.com/office/powerpoint/2010/main" val="224255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normAutofit/>
          </a:bodyPr>
          <a:lstStyle/>
          <a:p>
            <a:pPr defTabSz="490727">
              <a:defRPr sz="6719"/>
            </a:pPr>
            <a:r>
              <a:rPr sz="4800" dirty="0">
                <a:solidFill>
                  <a:srgbClr val="C00000"/>
                </a:solidFill>
              </a:rPr>
              <a:t>Premio Onu Progetto zero</a:t>
            </a:r>
          </a:p>
          <a:p>
            <a:pPr defTabSz="490727">
              <a:defRPr sz="6719"/>
            </a:pPr>
            <a:r>
              <a:rPr sz="4800" dirty="0">
                <a:solidFill>
                  <a:srgbClr val="C00000"/>
                </a:solidFill>
              </a:rPr>
              <a:t>10 febbraio 2016</a:t>
            </a:r>
          </a:p>
        </p:txBody>
      </p:sp>
      <p:sp>
        <p:nvSpPr>
          <p:cNvPr id="174" name="Shape 174"/>
          <p:cNvSpPr>
            <a:spLocks noGrp="1"/>
          </p:cNvSpPr>
          <p:nvPr>
            <p:ph type="body" idx="1"/>
          </p:nvPr>
        </p:nvSpPr>
        <p:spPr>
          <a:prstGeom prst="rect">
            <a:avLst/>
          </a:prstGeom>
        </p:spPr>
        <p:txBody>
          <a:bodyPr>
            <a:normAutofit/>
          </a:bodyPr>
          <a:lstStyle/>
          <a:p>
            <a:pPr algn="just">
              <a:lnSpc>
                <a:spcPct val="150000"/>
              </a:lnSpc>
            </a:pPr>
            <a:r>
              <a:rPr sz="3200" dirty="0">
                <a:solidFill>
                  <a:schemeClr val="accent1">
                    <a:lumMod val="75000"/>
                  </a:schemeClr>
                </a:solidFill>
              </a:rPr>
              <a:t>L’impegno dell’Italia per l’inclusione scolastica e per l’abbattimento di ogni barriera per gli studenti disabili ha ricevuto un importante riconoscimento dalla </a:t>
            </a:r>
            <a:r>
              <a:rPr sz="3200" b="1" dirty="0">
                <a:solidFill>
                  <a:srgbClr val="C00000"/>
                </a:solidFill>
              </a:rPr>
              <a:t>Conferenza del “Progetto Zero”</a:t>
            </a:r>
            <a:r>
              <a:rPr sz="3200" dirty="0">
                <a:solidFill>
                  <a:srgbClr val="C00000"/>
                </a:solidFill>
              </a:rPr>
              <a:t>, </a:t>
            </a:r>
            <a:r>
              <a:rPr sz="3200" b="1" dirty="0">
                <a:solidFill>
                  <a:schemeClr val="accent1">
                    <a:lumMod val="75000"/>
                  </a:schemeClr>
                </a:solidFill>
              </a:rPr>
              <a:t>organismo internazionale </a:t>
            </a:r>
            <a:r>
              <a:rPr sz="3200" dirty="0">
                <a:solidFill>
                  <a:schemeClr val="accent1">
                    <a:lumMod val="75000"/>
                  </a:schemeClr>
                </a:solidFill>
              </a:rPr>
              <a:t>che ha l’obiettivo di realizzare un mondo con “zero barriere”. </a:t>
            </a:r>
            <a:r>
              <a:rPr lang="it-IT" sz="3200" dirty="0">
                <a:solidFill>
                  <a:schemeClr val="accent1">
                    <a:lumMod val="75000"/>
                  </a:schemeClr>
                </a:solidFill>
              </a:rPr>
              <a:t>Il 10 febbraio 2016</a:t>
            </a:r>
            <a:r>
              <a:rPr sz="3200" dirty="0">
                <a:solidFill>
                  <a:schemeClr val="accent1">
                    <a:lumMod val="75000"/>
                  </a:schemeClr>
                </a:solidFill>
              </a:rPr>
              <a:t>, per il settore dell’Istruzione, </a:t>
            </a:r>
            <a:r>
              <a:rPr sz="3200" b="1" dirty="0">
                <a:solidFill>
                  <a:schemeClr val="accent1">
                    <a:lumMod val="75000"/>
                  </a:schemeClr>
                </a:solidFill>
              </a:rPr>
              <a:t>“il Progetto Zero” </a:t>
            </a:r>
            <a:r>
              <a:rPr sz="3200" dirty="0">
                <a:solidFill>
                  <a:schemeClr val="accent1">
                    <a:lumMod val="75000"/>
                  </a:schemeClr>
                </a:solidFill>
              </a:rPr>
              <a:t>ha </a:t>
            </a:r>
            <a:r>
              <a:rPr sz="3200" b="1" dirty="0">
                <a:solidFill>
                  <a:schemeClr val="accent1">
                    <a:lumMod val="75000"/>
                  </a:schemeClr>
                </a:solidFill>
              </a:rPr>
              <a:t>premiato il Miur </a:t>
            </a:r>
            <a:r>
              <a:rPr sz="3200" dirty="0">
                <a:solidFill>
                  <a:schemeClr val="accent1">
                    <a:lumMod val="75000"/>
                  </a:schemeClr>
                </a:solidFill>
              </a:rPr>
              <a:t>a Vienna, </a:t>
            </a:r>
            <a:r>
              <a:rPr sz="3200" b="1" dirty="0">
                <a:solidFill>
                  <a:srgbClr val="C00000"/>
                </a:solidFill>
              </a:rPr>
              <a:t>per l’innovativa </a:t>
            </a:r>
            <a:r>
              <a:rPr sz="3200" b="1" dirty="0" err="1">
                <a:solidFill>
                  <a:srgbClr val="C00000"/>
                </a:solidFill>
              </a:rPr>
              <a:t>normativa</a:t>
            </a:r>
            <a:r>
              <a:rPr sz="3200" b="1" dirty="0">
                <a:solidFill>
                  <a:srgbClr val="C00000"/>
                </a:solidFill>
              </a:rPr>
              <a:t> </a:t>
            </a:r>
            <a:r>
              <a:rPr lang="it-IT" sz="3200" b="1" dirty="0">
                <a:solidFill>
                  <a:srgbClr val="C00000"/>
                </a:solidFill>
              </a:rPr>
              <a:t>sull’integrazione.</a:t>
            </a:r>
            <a:endParaRPr sz="3200" b="1" dirty="0">
              <a:solidFill>
                <a:srgbClr val="C00000"/>
              </a:solidFill>
            </a:endParaRPr>
          </a:p>
        </p:txBody>
      </p:sp>
      <p:sp>
        <p:nvSpPr>
          <p:cNvPr id="2" name="Segnaposto numero diapositiva 1"/>
          <p:cNvSpPr>
            <a:spLocks noGrp="1"/>
          </p:cNvSpPr>
          <p:nvPr>
            <p:ph type="sldNum" sz="quarter" idx="2"/>
          </p:nvPr>
        </p:nvSpPr>
        <p:spPr/>
        <p:txBody>
          <a:bodyPr/>
          <a:lstStyle/>
          <a:p>
            <a:fld id="{86CB4B4D-7CA3-9044-876B-883B54F8677D}" type="slidenum">
              <a:rPr lang="nb-NO" smtClean="0"/>
              <a:t>7</a:t>
            </a:fld>
            <a:endParaRPr lang="nb-NO"/>
          </a:p>
        </p:txBody>
      </p:sp>
    </p:spTree>
    <p:extLst>
      <p:ext uri="{BB962C8B-B14F-4D97-AF65-F5344CB8AC3E}">
        <p14:creationId xmlns:p14="http://schemas.microsoft.com/office/powerpoint/2010/main" val="42773347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normAutofit/>
          </a:bodyPr>
          <a:lstStyle/>
          <a:p>
            <a:r>
              <a:rPr sz="4800" dirty="0">
                <a:solidFill>
                  <a:srgbClr val="C00000"/>
                </a:solidFill>
              </a:rPr>
              <a:t>Motivazione del premio</a:t>
            </a:r>
          </a:p>
        </p:txBody>
      </p:sp>
      <p:sp>
        <p:nvSpPr>
          <p:cNvPr id="177" name="Shape 177"/>
          <p:cNvSpPr>
            <a:spLocks noGrp="1"/>
          </p:cNvSpPr>
          <p:nvPr>
            <p:ph type="body" idx="1"/>
          </p:nvPr>
        </p:nvSpPr>
        <p:spPr>
          <a:xfrm>
            <a:off x="915641" y="2751219"/>
            <a:ext cx="11238541" cy="5722112"/>
          </a:xfrm>
          <a:prstGeom prst="rect">
            <a:avLst/>
          </a:prstGeom>
        </p:spPr>
        <p:txBody>
          <a:bodyPr>
            <a:normAutofit/>
          </a:bodyPr>
          <a:lstStyle>
            <a:lvl1pPr marL="404495" indent="-404495" defTabSz="531622">
              <a:spcBef>
                <a:spcPts val="3800"/>
              </a:spcBef>
              <a:defRPr sz="3276"/>
            </a:lvl1pPr>
          </a:lstStyle>
          <a:p>
            <a:pPr algn="just"/>
            <a:r>
              <a:rPr i="1" dirty="0">
                <a:solidFill>
                  <a:schemeClr val="accent1">
                    <a:lumMod val="75000"/>
                  </a:schemeClr>
                </a:solidFill>
              </a:rPr>
              <a:t>“</a:t>
            </a:r>
            <a:r>
              <a:rPr b="1" i="1" dirty="0">
                <a:solidFill>
                  <a:schemeClr val="accent1">
                    <a:lumMod val="75000"/>
                  </a:schemeClr>
                </a:solidFill>
              </a:rPr>
              <a:t>Esemplare nelle aree dell’innovazione, dei risultati e della trasferibilità</a:t>
            </a:r>
            <a:r>
              <a:rPr i="1" dirty="0">
                <a:solidFill>
                  <a:schemeClr val="accent1">
                    <a:lumMod val="75000"/>
                  </a:schemeClr>
                </a:solidFill>
              </a:rPr>
              <a:t>, la </a:t>
            </a:r>
            <a:r>
              <a:rPr i="1" dirty="0">
                <a:solidFill>
                  <a:srgbClr val="C00000"/>
                </a:solidFill>
              </a:rPr>
              <a:t>Legge-quadro n. 104 del 1992 per l’assistenza, l’inclusione sociale e i diritti delle persone con disabilità </a:t>
            </a:r>
            <a:r>
              <a:rPr i="1" dirty="0">
                <a:solidFill>
                  <a:schemeClr val="accent1">
                    <a:lumMod val="75000"/>
                  </a:schemeClr>
                </a:solidFill>
              </a:rPr>
              <a:t>è </a:t>
            </a:r>
            <a:r>
              <a:rPr b="1" i="1" dirty="0">
                <a:solidFill>
                  <a:schemeClr val="accent1">
                    <a:lumMod val="75000"/>
                  </a:schemeClr>
                </a:solidFill>
              </a:rPr>
              <a:t>eccezionale </a:t>
            </a:r>
            <a:r>
              <a:rPr i="1" dirty="0">
                <a:solidFill>
                  <a:schemeClr val="accent1">
                    <a:lumMod val="75000"/>
                  </a:schemeClr>
                </a:solidFill>
              </a:rPr>
              <a:t>in quanto essa non soltanto </a:t>
            </a:r>
            <a:r>
              <a:rPr b="1" i="1" dirty="0">
                <a:solidFill>
                  <a:schemeClr val="accent1">
                    <a:lumMod val="75000"/>
                  </a:schemeClr>
                </a:solidFill>
              </a:rPr>
              <a:t>prescrive che </a:t>
            </a:r>
            <a:r>
              <a:rPr b="1" i="1" dirty="0">
                <a:solidFill>
                  <a:srgbClr val="C00000"/>
                </a:solidFill>
              </a:rPr>
              <a:t>tutti gli alunni debbano essere inclusi nelle scuole di tutti gli ordini e grado</a:t>
            </a:r>
            <a:r>
              <a:rPr b="1" i="1" dirty="0">
                <a:solidFill>
                  <a:schemeClr val="accent1">
                    <a:lumMod val="75000"/>
                  </a:schemeClr>
                </a:solidFill>
              </a:rPr>
              <a:t> (incluse le Università)</a:t>
            </a:r>
            <a:r>
              <a:rPr i="1" dirty="0">
                <a:solidFill>
                  <a:schemeClr val="accent1">
                    <a:lumMod val="75000"/>
                  </a:schemeClr>
                </a:solidFill>
              </a:rPr>
              <a:t>, sia pubbliche che private, e </a:t>
            </a:r>
            <a:r>
              <a:rPr b="1" i="1" dirty="0">
                <a:solidFill>
                  <a:srgbClr val="C00000"/>
                </a:solidFill>
              </a:rPr>
              <a:t>partecipare pienamente alla vita scolastica</a:t>
            </a:r>
            <a:r>
              <a:rPr i="1" dirty="0">
                <a:solidFill>
                  <a:schemeClr val="accent1">
                    <a:lumMod val="75000"/>
                  </a:schemeClr>
                </a:solidFill>
              </a:rPr>
              <a:t>, ma soprattutto perché essa è stata </a:t>
            </a:r>
            <a:r>
              <a:rPr b="1" i="1" dirty="0">
                <a:solidFill>
                  <a:schemeClr val="accent1">
                    <a:lumMod val="75000"/>
                  </a:schemeClr>
                </a:solidFill>
              </a:rPr>
              <a:t>applicata in tutto il Paese</a:t>
            </a:r>
            <a:r>
              <a:rPr i="1" dirty="0">
                <a:solidFill>
                  <a:schemeClr val="accent1">
                    <a:lumMod val="75000"/>
                  </a:schemeClr>
                </a:solidFill>
              </a:rPr>
              <a:t>, che registra pertanto </a:t>
            </a:r>
            <a:r>
              <a:rPr b="1" i="1" dirty="0">
                <a:solidFill>
                  <a:srgbClr val="C00000"/>
                </a:solidFill>
              </a:rPr>
              <a:t>il più alto livello di inclusione delle persone con disabilità nelle classi ordinarie, </a:t>
            </a:r>
            <a:r>
              <a:rPr i="1" dirty="0">
                <a:solidFill>
                  <a:schemeClr val="accent1">
                    <a:lumMod val="75000"/>
                  </a:schemeClr>
                </a:solidFill>
              </a:rPr>
              <a:t>e gode di un </a:t>
            </a:r>
            <a:r>
              <a:rPr b="1" i="1" dirty="0">
                <a:solidFill>
                  <a:schemeClr val="accent1">
                    <a:lumMod val="75000"/>
                  </a:schemeClr>
                </a:solidFill>
              </a:rPr>
              <a:t>convinto consenso alla piena inclusione a livello nazionale”</a:t>
            </a:r>
          </a:p>
        </p:txBody>
      </p:sp>
      <p:sp>
        <p:nvSpPr>
          <p:cNvPr id="2" name="Segnaposto numero diapositiva 1"/>
          <p:cNvSpPr>
            <a:spLocks noGrp="1"/>
          </p:cNvSpPr>
          <p:nvPr>
            <p:ph type="sldNum" sz="quarter" idx="2"/>
          </p:nvPr>
        </p:nvSpPr>
        <p:spPr/>
        <p:txBody>
          <a:bodyPr/>
          <a:lstStyle/>
          <a:p>
            <a:fld id="{86CB4B4D-7CA3-9044-876B-883B54F8677D}" type="slidenum">
              <a:rPr lang="nb-NO" smtClean="0"/>
              <a:t>8</a:t>
            </a:fld>
            <a:endParaRPr lang="nb-NO"/>
          </a:p>
        </p:txBody>
      </p:sp>
    </p:spTree>
    <p:extLst>
      <p:ext uri="{BB962C8B-B14F-4D97-AF65-F5344CB8AC3E}">
        <p14:creationId xmlns:p14="http://schemas.microsoft.com/office/powerpoint/2010/main" val="296350976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6523E4-7390-B84C-8710-7C78207B996F}"/>
              </a:ext>
            </a:extLst>
          </p:cNvPr>
          <p:cNvSpPr>
            <a:spLocks noGrp="1"/>
          </p:cNvSpPr>
          <p:nvPr>
            <p:ph type="title"/>
          </p:nvPr>
        </p:nvSpPr>
        <p:spPr/>
        <p:txBody>
          <a:bodyPr/>
          <a:lstStyle/>
          <a:p>
            <a:r>
              <a:rPr lang="it-IT" dirty="0">
                <a:solidFill>
                  <a:schemeClr val="accent2"/>
                </a:solidFill>
              </a:rPr>
              <a:t>Il modello italiano di inclusione </a:t>
            </a:r>
          </a:p>
        </p:txBody>
      </p:sp>
      <p:sp>
        <p:nvSpPr>
          <p:cNvPr id="3" name="Segnaposto contenuto 2">
            <a:extLst>
              <a:ext uri="{FF2B5EF4-FFF2-40B4-BE49-F238E27FC236}">
                <a16:creationId xmlns:a16="http://schemas.microsoft.com/office/drawing/2014/main" id="{2EC5F3F2-DF99-AA49-92ED-C9B6AC0947BF}"/>
              </a:ext>
            </a:extLst>
          </p:cNvPr>
          <p:cNvSpPr>
            <a:spLocks noGrp="1"/>
          </p:cNvSpPr>
          <p:nvPr>
            <p:ph idx="1"/>
          </p:nvPr>
        </p:nvSpPr>
        <p:spPr/>
        <p:txBody>
          <a:bodyPr>
            <a:normAutofit fontScale="92500" lnSpcReduction="20000"/>
          </a:bodyPr>
          <a:lstStyle/>
          <a:p>
            <a:pPr>
              <a:buFont typeface="Wingdings" pitchFamily="2" charset="2"/>
              <a:buChar char="§"/>
            </a:pPr>
            <a:r>
              <a:rPr lang="it-IT" sz="3900" dirty="0">
                <a:solidFill>
                  <a:schemeClr val="accent1">
                    <a:lumMod val="75000"/>
                  </a:schemeClr>
                </a:solidFill>
              </a:rPr>
              <a:t>Per </a:t>
            </a:r>
            <a:r>
              <a:rPr lang="it-IT" sz="3900" b="1" dirty="0">
                <a:solidFill>
                  <a:schemeClr val="accent1">
                    <a:lumMod val="75000"/>
                  </a:schemeClr>
                </a:solidFill>
              </a:rPr>
              <a:t>realizzare compiutamente </a:t>
            </a:r>
            <a:r>
              <a:rPr lang="it-IT" sz="3900" dirty="0">
                <a:solidFill>
                  <a:schemeClr val="accent1">
                    <a:lumMod val="75000"/>
                  </a:schemeClr>
                </a:solidFill>
              </a:rPr>
              <a:t>gli straordinari principi e valori che l’Italia, come è riconosciuto anche a livello internazionale, ha fatto propri in materia di </a:t>
            </a:r>
            <a:r>
              <a:rPr lang="it-IT" sz="3900" b="1" dirty="0">
                <a:solidFill>
                  <a:schemeClr val="accent1">
                    <a:lumMod val="75000"/>
                  </a:schemeClr>
                </a:solidFill>
              </a:rPr>
              <a:t>inclusione</a:t>
            </a:r>
            <a:r>
              <a:rPr lang="it-IT" sz="3900" dirty="0">
                <a:solidFill>
                  <a:schemeClr val="accent1">
                    <a:lumMod val="75000"/>
                  </a:schemeClr>
                </a:solidFill>
              </a:rPr>
              <a:t> scolastica, occorre garantire</a:t>
            </a:r>
          </a:p>
          <a:p>
            <a:pPr lvl="1">
              <a:buFont typeface="Wingdings" pitchFamily="2" charset="2"/>
              <a:buChar char="§"/>
            </a:pPr>
            <a:r>
              <a:rPr lang="it-IT" sz="3316" dirty="0">
                <a:solidFill>
                  <a:schemeClr val="accent1">
                    <a:lumMod val="75000"/>
                  </a:schemeClr>
                </a:solidFill>
              </a:rPr>
              <a:t>la </a:t>
            </a:r>
            <a:r>
              <a:rPr lang="it-IT" sz="3900" b="1" dirty="0">
                <a:solidFill>
                  <a:srgbClr val="C00000"/>
                </a:solidFill>
              </a:rPr>
              <a:t>piena corresponsabilizzazione di tutti i docenti nei processi di integrazione</a:t>
            </a:r>
            <a:r>
              <a:rPr lang="it-IT" sz="3316" dirty="0">
                <a:solidFill>
                  <a:schemeClr val="accent1">
                    <a:lumMod val="75000"/>
                  </a:schemeClr>
                </a:solidFill>
              </a:rPr>
              <a:t>, </a:t>
            </a:r>
            <a:r>
              <a:rPr lang="it-IT" sz="3900" dirty="0">
                <a:solidFill>
                  <a:schemeClr val="accent1">
                    <a:lumMod val="75000"/>
                  </a:schemeClr>
                </a:solidFill>
              </a:rPr>
              <a:t>di cui devono diventare i </a:t>
            </a:r>
            <a:r>
              <a:rPr lang="it-IT" sz="3900" b="1" dirty="0">
                <a:solidFill>
                  <a:schemeClr val="accent1">
                    <a:lumMod val="75000"/>
                  </a:schemeClr>
                </a:solidFill>
              </a:rPr>
              <a:t>veri protagonisti</a:t>
            </a:r>
            <a:r>
              <a:rPr lang="it-IT" sz="3900" dirty="0">
                <a:solidFill>
                  <a:schemeClr val="accent1">
                    <a:lumMod val="75000"/>
                  </a:schemeClr>
                </a:solidFill>
              </a:rPr>
              <a:t>.</a:t>
            </a:r>
          </a:p>
          <a:p>
            <a:pPr>
              <a:buFont typeface="Wingdings" pitchFamily="2" charset="2"/>
              <a:buChar char="§"/>
            </a:pPr>
            <a:r>
              <a:rPr lang="it-IT" sz="3900" dirty="0">
                <a:solidFill>
                  <a:schemeClr val="accent1">
                    <a:lumMod val="75000"/>
                  </a:schemeClr>
                </a:solidFill>
              </a:rPr>
              <a:t>L’inclusione vera è una </a:t>
            </a:r>
            <a:r>
              <a:rPr lang="it-IT" sz="3900" b="1" dirty="0">
                <a:solidFill>
                  <a:schemeClr val="accent1">
                    <a:lumMod val="75000"/>
                  </a:schemeClr>
                </a:solidFill>
              </a:rPr>
              <a:t>questione di normalità</a:t>
            </a:r>
            <a:r>
              <a:rPr lang="it-IT" sz="3900" dirty="0">
                <a:solidFill>
                  <a:schemeClr val="accent1">
                    <a:lumMod val="75000"/>
                  </a:schemeClr>
                </a:solidFill>
              </a:rPr>
              <a:t>, che </a:t>
            </a:r>
            <a:r>
              <a:rPr lang="it-IT" sz="3900" b="1" dirty="0">
                <a:solidFill>
                  <a:srgbClr val="C00000"/>
                </a:solidFill>
              </a:rPr>
              <a:t>coinvolge sia gli insegnanti curricolari sia gli insegnanti di sostegno.</a:t>
            </a:r>
          </a:p>
          <a:p>
            <a:pPr>
              <a:buFont typeface="Wingdings" pitchFamily="2" charset="2"/>
              <a:buChar char="§"/>
            </a:pPr>
            <a:r>
              <a:rPr lang="it-IT" sz="3900" b="1" dirty="0">
                <a:solidFill>
                  <a:schemeClr val="accent1">
                    <a:lumMod val="75000"/>
                  </a:schemeClr>
                </a:solidFill>
              </a:rPr>
              <a:t>Tutti i docenti</a:t>
            </a:r>
            <a:r>
              <a:rPr lang="it-IT" sz="3900" dirty="0">
                <a:solidFill>
                  <a:schemeClr val="accent1">
                    <a:lumMod val="75000"/>
                  </a:schemeClr>
                </a:solidFill>
              </a:rPr>
              <a:t> devono avere </a:t>
            </a:r>
            <a:r>
              <a:rPr lang="it-IT" sz="3900" b="1" dirty="0">
                <a:solidFill>
                  <a:schemeClr val="accent1">
                    <a:lumMod val="75000"/>
                  </a:schemeClr>
                </a:solidFill>
              </a:rPr>
              <a:t>competenze</a:t>
            </a:r>
            <a:r>
              <a:rPr lang="it-IT" sz="3900" dirty="0">
                <a:solidFill>
                  <a:schemeClr val="accent1">
                    <a:lumMod val="75000"/>
                  </a:schemeClr>
                </a:solidFill>
              </a:rPr>
              <a:t> nell’ambito della </a:t>
            </a:r>
            <a:r>
              <a:rPr lang="it-IT" sz="3900" b="1" dirty="0">
                <a:solidFill>
                  <a:schemeClr val="accent1">
                    <a:lumMod val="75000"/>
                  </a:schemeClr>
                </a:solidFill>
              </a:rPr>
              <a:t>pedagogia e  della didattica speciale</a:t>
            </a:r>
            <a:r>
              <a:rPr lang="it-IT" sz="3600" b="1" dirty="0">
                <a:solidFill>
                  <a:schemeClr val="accent1"/>
                </a:solidFill>
              </a:rPr>
              <a:t>.</a:t>
            </a:r>
          </a:p>
        </p:txBody>
      </p:sp>
      <p:sp>
        <p:nvSpPr>
          <p:cNvPr id="4" name="Segnaposto numero diapositiva 3">
            <a:extLst>
              <a:ext uri="{FF2B5EF4-FFF2-40B4-BE49-F238E27FC236}">
                <a16:creationId xmlns:a16="http://schemas.microsoft.com/office/drawing/2014/main" id="{7EC8E9E9-0398-5744-B780-C8313963A23F}"/>
              </a:ext>
            </a:extLst>
          </p:cNvPr>
          <p:cNvSpPr>
            <a:spLocks noGrp="1"/>
          </p:cNvSpPr>
          <p:nvPr>
            <p:ph type="sldNum" sz="quarter" idx="12"/>
          </p:nvPr>
        </p:nvSpPr>
        <p:spPr/>
        <p:txBody>
          <a:bodyPr/>
          <a:lstStyle/>
          <a:p>
            <a:fld id="{86CB4B4D-7CA3-9044-876B-883B54F8677D}" type="slidenum">
              <a:rPr lang="nb-NO" smtClean="0"/>
              <a:t>9</a:t>
            </a:fld>
            <a:endParaRPr lang="nb-NO"/>
          </a:p>
        </p:txBody>
      </p:sp>
    </p:spTree>
    <p:extLst>
      <p:ext uri="{BB962C8B-B14F-4D97-AF65-F5344CB8AC3E}">
        <p14:creationId xmlns:p14="http://schemas.microsoft.com/office/powerpoint/2010/main" val="144263061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Retrospettiv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12578</TotalTime>
  <Words>4311</Words>
  <Application>Microsoft Macintosh PowerPoint</Application>
  <PresentationFormat>Personalizzato</PresentationFormat>
  <Paragraphs>374</Paragraphs>
  <Slides>66</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66</vt:i4>
      </vt:variant>
    </vt:vector>
  </HeadingPairs>
  <TitlesOfParts>
    <vt:vector size="75" baseType="lpstr">
      <vt:lpstr>Arial</vt:lpstr>
      <vt:lpstr>Calibri</vt:lpstr>
      <vt:lpstr>Calibri Light</vt:lpstr>
      <vt:lpstr>Helvetica Light</vt:lpstr>
      <vt:lpstr>Helvetica Neue</vt:lpstr>
      <vt:lpstr>Mangal</vt:lpstr>
      <vt:lpstr>Trebuchet MS</vt:lpstr>
      <vt:lpstr>Wingdings</vt:lpstr>
      <vt:lpstr>Retrospettivo</vt:lpstr>
      <vt:lpstr>Il ruolo del docente di sostegno e del CdC nella stesura del PEI </vt:lpstr>
      <vt:lpstr>Piano educativo individualizzato</vt:lpstr>
      <vt:lpstr>Piano educativo individualizzato</vt:lpstr>
      <vt:lpstr>AGENDA</vt:lpstr>
      <vt:lpstr>    INCLUSIONE  la via italiana  </vt:lpstr>
      <vt:lpstr>INCLUSIONE</vt:lpstr>
      <vt:lpstr>Premio Onu Progetto zero 10 febbraio 2016</vt:lpstr>
      <vt:lpstr>Motivazione del premio</vt:lpstr>
      <vt:lpstr>Il modello italiano di inclusione </vt:lpstr>
      <vt:lpstr>Agenzia europea per i BES e l’istruzione inclusiva (2014)</vt:lpstr>
      <vt:lpstr>Inclusione: sfida aperta</vt:lpstr>
      <vt:lpstr>Rapporto sugli alunni con disabilità  maggio 2018 MIUR</vt:lpstr>
      <vt:lpstr>Gli attori della scuola inclusiva</vt:lpstr>
      <vt:lpstr>Gli attori della scuola inclusiva rispetto al PEI</vt:lpstr>
      <vt:lpstr>Parole chiave</vt:lpstr>
      <vt:lpstr>Contitolarità e non contrapposizione</vt:lpstr>
      <vt:lpstr>L’insegnante di sostegno</vt:lpstr>
      <vt:lpstr>Il sostegno è un caos calmo…e io non cambio mestiere</vt:lpstr>
      <vt:lpstr>Le difficoltà professionali dell’insegnante di sostegno</vt:lpstr>
      <vt:lpstr>Criticità</vt:lpstr>
      <vt:lpstr>Criticità</vt:lpstr>
      <vt:lpstr>Orientamento di comunità</vt:lpstr>
      <vt:lpstr> Il Profilo dei docenti inclusivi dell’European Agency For Special Needs and Inclusive Education</vt:lpstr>
      <vt:lpstr>Profilo del docente inclusivo</vt:lpstr>
      <vt:lpstr>Docenti inclusivi</vt:lpstr>
      <vt:lpstr>La qualità dell’inclusione</vt:lpstr>
      <vt:lpstr>Quale sostegno?</vt:lpstr>
      <vt:lpstr>G. Dowing: le diverse forme di sostegno</vt:lpstr>
      <vt:lpstr>Sostegno o sostegni?</vt:lpstr>
      <vt:lpstr>I sostegni diffusi - Canevaro</vt:lpstr>
      <vt:lpstr>L’inclusione </vt:lpstr>
      <vt:lpstr>Linee guida MIUR 4 agosto 2009, prot. n. 4274  sull'integrazione degli alunni con disabilità.</vt:lpstr>
      <vt:lpstr> LG MIUR 2009: indicazioni operative</vt:lpstr>
      <vt:lpstr>PEI: riferimenti normativi </vt:lpstr>
      <vt:lpstr>D. Lgs 66/2017</vt:lpstr>
      <vt:lpstr>Art. 1 D. Lgs 66/2017 Principi e finalità</vt:lpstr>
      <vt:lpstr>Art. 1 D. Lgs 66/2017 Principi e finalità</vt:lpstr>
      <vt:lpstr>Art. 2 D. Lgs 66/2017 ambito di applicazione </vt:lpstr>
      <vt:lpstr>Variabilità delle denominazioni</vt:lpstr>
      <vt:lpstr>VARIABILITÀ DELLE DENOMINAZIONI</vt:lpstr>
      <vt:lpstr>DISABILITÀ </vt:lpstr>
      <vt:lpstr>  CENTRALITÀ DELLA PERSONA</vt:lpstr>
      <vt:lpstr>IL PESO DELLE PAROLE</vt:lpstr>
      <vt:lpstr>PARADIGMA ANTROPOLOGICO DI RIFERIMENTO</vt:lpstr>
      <vt:lpstr>ICF</vt:lpstr>
      <vt:lpstr>Il MODELLO ICF dell’OMS 2001</vt:lpstr>
      <vt:lpstr>Disabilità</vt:lpstr>
      <vt:lpstr>PIANO  EDUCATIVO INDIVIDUALIZZATO</vt:lpstr>
      <vt:lpstr>PEI: iter procedurale  fino all’entrata in vigore delle disposizioni del D.LGS 66/2017 – settembre 2019</vt:lpstr>
      <vt:lpstr>Il PEI - art. 12 L. 104/92 </vt:lpstr>
      <vt:lpstr>IL Piano Educativo Individualizzato</vt:lpstr>
      <vt:lpstr>PEI - Progetto di vita</vt:lpstr>
      <vt:lpstr>Il Piano Educativo Individualizzato</vt:lpstr>
      <vt:lpstr>Metodologia di lavoro integrato</vt:lpstr>
      <vt:lpstr>PIANO EDUCATIVO INDIVIDUALIZZATO</vt:lpstr>
      <vt:lpstr>Alleanze psicoeducative</vt:lpstr>
      <vt:lpstr>Il Piano Educativo Individualizzato</vt:lpstr>
      <vt:lpstr>Il Piano Educativo Individualizzato: coprogettazione e condivisione</vt:lpstr>
      <vt:lpstr>Presentazione standard di PowerPoint</vt:lpstr>
      <vt:lpstr>I gruppi per l’inclusione scolastica</vt:lpstr>
      <vt:lpstr>Presentazione standard di PowerPoint</vt:lpstr>
      <vt:lpstr>Il PEI con alla base la filosofia ICF </vt:lpstr>
      <vt:lpstr>Qualità del PEI: le parole chiave</vt:lpstr>
      <vt:lpstr>BUONE PRASSI DI INCLUSIONE: Scuola come snodo e centro dei processi di inclusione</vt:lpstr>
      <vt:lpstr>Per concludere… </vt:lpstr>
      <vt:lpstr>Caterina Viola      violacater@gmail.com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Scuola e disabilità </dc:title>
  <cp:lastModifiedBy>Utente di Microsoft Office</cp:lastModifiedBy>
  <cp:revision>352</cp:revision>
  <dcterms:modified xsi:type="dcterms:W3CDTF">2019-09-25T21:17:34Z</dcterms:modified>
</cp:coreProperties>
</file>