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orjv34yVUdkr2Df4R+JkEATSv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www.irib.cnr.it/lezionidiscienzayoung-realizzato-da-due-ricercatori-cnr-video-che-spiega-ai-ragazzi-cose-il-coronaviru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www.iss.it/documents/20126/0/Glossario.pdf/fe8c209d-33b7-dbc4-b324-44eee879895f?t=1585321904835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www.youtube.com/watch?v=gh9X4ENh6b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www.iss.it/documents/20126/0/poster+mascherina+new+1+%282%29.pdf/fe4da317-29d2-5737-f60a-2474e430d9d0?t=1589295743023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youtu.be/PqRGkWFAbT8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tinyurl.com/yb5rxf6w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drive.google.com/file/d/1bjGuGFtSrI3gINSJnNyoOsS_P_BuXYgn/view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hyperlink" Target="https://youtu.be/PqRGkWFAbT8" TargetMode="External"/><Relationship Id="rId5" Type="http://schemas.openxmlformats.org/officeDocument/2006/relationships/hyperlink" Target="https://forms.gle/zT5snuPe8hKb1GzW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>
            <a:hlinkClick r:id="rId4"/>
          </p:cNvPr>
          <p:cNvSpPr txBox="1"/>
          <p:nvPr/>
        </p:nvSpPr>
        <p:spPr>
          <a:xfrm>
            <a:off x="6764250" y="4889000"/>
            <a:ext cx="50925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1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Il coronavirus spiegato ai ragazzi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(mostrare il video fino al minuto 8’06’’)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>
            <a:hlinkClick r:id="rId4"/>
          </p:cNvPr>
          <p:cNvSpPr txBox="1"/>
          <p:nvPr/>
        </p:nvSpPr>
        <p:spPr>
          <a:xfrm>
            <a:off x="6911575" y="5197075"/>
            <a:ext cx="46413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Le parole dell’epidemia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>
            <a:hlinkClick r:id="rId4"/>
          </p:cNvPr>
          <p:cNvSpPr txBox="1"/>
          <p:nvPr/>
        </p:nvSpPr>
        <p:spPr>
          <a:xfrm>
            <a:off x="7259825" y="5173050"/>
            <a:ext cx="4536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STEP. 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Come lavarsi le mani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102" name="Google Shape;1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">
            <a:hlinkClick r:id="rId4"/>
          </p:cNvPr>
          <p:cNvSpPr txBox="1"/>
          <p:nvPr/>
        </p:nvSpPr>
        <p:spPr>
          <a:xfrm>
            <a:off x="6804425" y="5049750"/>
            <a:ext cx="5006100" cy="16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STEP. 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Come indossare, utilizzare, togliere e smaltire le mascherine nell’uso quotidiano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108" name="Google Shape;10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5">
            <a:hlinkClick r:id="rId4"/>
          </p:cNvPr>
          <p:cNvSpPr txBox="1"/>
          <p:nvPr/>
        </p:nvSpPr>
        <p:spPr>
          <a:xfrm>
            <a:off x="6911575" y="5070850"/>
            <a:ext cx="54825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L’importanza del distanziamento fisico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114" name="Google Shape;11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6">
            <a:hlinkClick r:id="rId4"/>
          </p:cNvPr>
          <p:cNvSpPr txBox="1"/>
          <p:nvPr/>
        </p:nvSpPr>
        <p:spPr>
          <a:xfrm>
            <a:off x="6884800" y="4955975"/>
            <a:ext cx="49047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STEP. 6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Uso dei social al tempo del Coronavirus</a:t>
            </a: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120" name="Google Shape;12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7">
            <a:hlinkClick r:id="rId4"/>
          </p:cNvPr>
          <p:cNvSpPr txBox="1"/>
          <p:nvPr/>
        </p:nvSpPr>
        <p:spPr>
          <a:xfrm>
            <a:off x="7085700" y="4599400"/>
            <a:ext cx="4998600" cy="15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STEP. 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“PROTOCOLLO SICUREZZA CASI COVID”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PROTOCOLLO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he contiene fiore&#10;&#10;Descrizione generata automaticamente" id="126" name="Google Shape;12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">
            <a:hlinkClick r:id="rId4"/>
          </p:cNvPr>
          <p:cNvSpPr txBox="1"/>
          <p:nvPr/>
        </p:nvSpPr>
        <p:spPr>
          <a:xfrm>
            <a:off x="7005350" y="4969375"/>
            <a:ext cx="4958100" cy="12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STEP. 8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TEST FINALE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2020-09-20T19:30:01Z</dcterms:created>
  <dc:creator>SIMONA BORTOLOZZO</dc:creator>
</cp:coreProperties>
</file>