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1/31/2021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SPID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mtClean="0"/>
              <a:t>DI COSA SI TRATTA E COME OTTENERLO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98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6600" dirty="0" smtClean="0"/>
              <a:t>SPID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SPID permette ai cittadini di accedere ai servizi online delle Pubbliche Amministrazioni e dei soggetti privati con un'unica Identità Digitale.</a:t>
            </a:r>
            <a:endParaRPr lang="it-IT" sz="40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1" y="2260738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6600" dirty="0" smtClean="0"/>
              <a:t>SPID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SPID è il  Sistema Pubblico di Identità Digitale che garantisce a tutti i cittadini e le imprese un accesso unico, sicuro e protetto ai servizi digitali della Pubblica Amministrazione e dei soggetti privati aderenti.</a:t>
            </a:r>
            <a:endParaRPr lang="it-IT" sz="66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1" y="2260738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5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6600" dirty="0" smtClean="0"/>
              <a:t>SPID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SPID è il  Sistema Pubblico di Identità Digitale che garantisce a tutti i cittadini e le imprese un accesso unico, sicuro e protetto ai servizi digitali della Pubblica Amministrazione e dei soggetti privati aderenti.</a:t>
            </a:r>
            <a:endParaRPr lang="it-IT" sz="66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1" y="2260738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24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6600" dirty="0" smtClean="0"/>
              <a:t>SPID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L’identità SPID è rilasciata dai Gestori di Identità Digitale (Identity Provider), soggetti privati accreditati da </a:t>
            </a:r>
            <a:r>
              <a:rPr lang="it-IT" sz="2400" dirty="0" err="1"/>
              <a:t>AgID</a:t>
            </a:r>
            <a:r>
              <a:rPr lang="it-IT" sz="2400" dirty="0"/>
              <a:t> che, nel rispetto delle regole emesse dall’Agenzia, forniscono le identità digitali e gestiscono l’autenticazione degli utenti. Puoi richiedere l’identità SPID al gestore che preferisci e che più si adatta alle tue esigenze. Il gestore, dopo aver verificato i tuoi dati, emette l’identità digitale, rilasciando le credenziali.</a:t>
            </a:r>
            <a:endParaRPr lang="it-IT" sz="80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1" y="2260738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13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6600" dirty="0" smtClean="0"/>
              <a:t>SPID</a:t>
            </a:r>
            <a:endParaRPr lang="it-IT" sz="6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b="1" dirty="0"/>
              <a:t>Livello 1</a:t>
            </a:r>
            <a:r>
              <a:rPr lang="it-IT" dirty="0"/>
              <a:t> — l’accesso avviene tramite l’utilizzo di un username e una password;</a:t>
            </a:r>
          </a:p>
          <a:p>
            <a:r>
              <a:rPr lang="it-IT" b="1" dirty="0"/>
              <a:t>Livello 2</a:t>
            </a:r>
            <a:r>
              <a:rPr lang="it-IT" dirty="0"/>
              <a:t> — questo livello di sicurezza aggiunge all’username e alla password un </a:t>
            </a:r>
            <a:r>
              <a:rPr lang="it-IT" b="1" dirty="0"/>
              <a:t>codice OTP</a:t>
            </a:r>
            <a:r>
              <a:rPr lang="it-IT" dirty="0"/>
              <a:t> (</a:t>
            </a:r>
            <a:r>
              <a:rPr lang="it-IT" i="1" dirty="0" err="1"/>
              <a:t>One</a:t>
            </a:r>
            <a:r>
              <a:rPr lang="it-IT" i="1" dirty="0"/>
              <a:t> Time Password</a:t>
            </a:r>
            <a:r>
              <a:rPr lang="it-IT" dirty="0"/>
              <a:t>), che viene generato tramite un dispositivo dedicato o un’</a:t>
            </a:r>
            <a:r>
              <a:rPr lang="it-IT" dirty="0" err="1"/>
              <a:t>app</a:t>
            </a:r>
            <a:r>
              <a:rPr lang="it-IT" dirty="0"/>
              <a:t> per </a:t>
            </a:r>
            <a:r>
              <a:rPr lang="it-IT" dirty="0" err="1"/>
              <a:t>smartphone</a:t>
            </a:r>
            <a:r>
              <a:rPr lang="it-IT" dirty="0"/>
              <a:t> e </a:t>
            </a:r>
            <a:r>
              <a:rPr lang="it-IT" dirty="0" err="1"/>
              <a:t>tablet</a:t>
            </a:r>
            <a:r>
              <a:rPr lang="it-IT" dirty="0"/>
              <a:t>. Questo significa che per </a:t>
            </a:r>
            <a:r>
              <a:rPr lang="it-IT" b="1" dirty="0"/>
              <a:t>usare SPID 2</a:t>
            </a:r>
            <a:r>
              <a:rPr lang="it-IT" dirty="0"/>
              <a:t> bisogna dapprima inserire normalmente la combinazione di username e password in proprio possesso e poi il codice monouso generato dall’</a:t>
            </a:r>
            <a:r>
              <a:rPr lang="it-IT" dirty="0" err="1"/>
              <a:t>app</a:t>
            </a:r>
            <a:r>
              <a:rPr lang="it-IT" dirty="0"/>
              <a:t> o dal dispositivo in proprio possesso;</a:t>
            </a:r>
          </a:p>
          <a:p>
            <a:r>
              <a:rPr lang="it-IT" b="1" dirty="0"/>
              <a:t>Livello 3</a:t>
            </a:r>
            <a:r>
              <a:rPr lang="it-IT" dirty="0"/>
              <a:t> — questo livello di sicurezza consente di accedere ai servizi tramite una </a:t>
            </a:r>
            <a:r>
              <a:rPr lang="it-IT" dirty="0" err="1"/>
              <a:t>smart</a:t>
            </a:r>
            <a:r>
              <a:rPr lang="it-IT" dirty="0"/>
              <a:t> card e una password.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1" y="2260738"/>
            <a:ext cx="29622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76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zion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TM03457503[[fn=Citazione]]</Template>
  <TotalTime>5</TotalTime>
  <Words>114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Century Gothic</vt:lpstr>
      <vt:lpstr>Wingdings 2</vt:lpstr>
      <vt:lpstr>Citazione</vt:lpstr>
      <vt:lpstr>SPID</vt:lpstr>
      <vt:lpstr>SPID</vt:lpstr>
      <vt:lpstr>SPID</vt:lpstr>
      <vt:lpstr>SPID</vt:lpstr>
      <vt:lpstr>SPID</vt:lpstr>
      <vt:lpstr>SPID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SPID</dc:title>
  <dc:creator>frank</dc:creator>
  <cp:lastModifiedBy>frank</cp:lastModifiedBy>
  <cp:revision>2</cp:revision>
  <dcterms:created xsi:type="dcterms:W3CDTF">2021-01-31T15:21:54Z</dcterms:created>
  <dcterms:modified xsi:type="dcterms:W3CDTF">2021-01-31T15:27:40Z</dcterms:modified>
</cp:coreProperties>
</file>