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EA7C3-76F9-CFD8-20BC-C10FF8B58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97C8F5-348A-6FAD-AD84-C870C2C69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CCCA30-BCBE-7EF7-580A-DBC27D62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C94FA8-9C03-91E6-8C84-50BB994D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8540A3-D315-4429-0DEA-2C45ED6A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17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A1FE20-E2B9-7B00-27CE-D829C7B0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737852-1567-4CA4-7C15-B20D70427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32071B-7E18-1594-48BD-F16CEA2AC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1D9BBF-8611-2C57-3D29-EA81365F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0B1EA8-A9CD-31F2-5E14-C7B76109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83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32529B-883B-095C-66D6-BC2F2DD7E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30499B-658E-B889-0A2E-EDA8BD554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519D6D-E8C4-4DE1-57FD-EF557E98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A20FA3-DF98-034F-B180-88B5BF56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12D4D4-54CA-AD2A-22E7-E6938B9F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22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59240-9A88-4CB0-DF4D-96113935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42366E-DDC2-9E58-2AE6-8CFB507F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0534D-617F-9AFD-3255-F3E09EC0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F4F45D-6DD1-5400-FD23-1563CA87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39C333-9553-3B04-0021-CE407825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78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CA88A-BEFC-6678-3E06-F38B47A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ED5EBC-4B39-B5DD-9047-A6408B3B9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B84108-0BA4-B08B-F9C2-24B8E992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8D11CB-A843-E35E-4A64-9D101598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F6A566-CBE2-9FFB-675A-5E964402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56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476AEF-5D8A-1F73-6DD6-41994277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3F3710-4410-7F59-F9A6-B6722853E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2B600F-F032-1EF4-A55D-FBA1CAF74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4264AE-0B14-55B4-7B04-B89FBCC4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3B4A89-27FC-D0FD-0AE1-B1AB7E5F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B11ACB-4437-3C07-1A5A-61B9888D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3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0F25C8-27CC-B024-896A-C71CFDED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974573-80F9-55D0-BD6E-085A4B9BA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1B99BD-B53D-5009-C803-96394C9A8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B6D9D54-905F-AD12-332F-2FBCB9781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5F2B3D-C11F-B064-9895-7485A5A89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AE87B0-D707-7DB1-C2C0-F79F21E4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C3E0D1-E8F9-341C-DFF2-D791086F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F63E0D-861F-E102-2754-1A9EC0BD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43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720FC-9228-A6E0-2202-5E9AEF69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B7C5A1-1C19-2A33-05C4-435AA9A3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4D1E58-A121-2FEC-7A6A-D79734DC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1596F4-F14A-7261-0186-3DA731C6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7FDFC6-49E4-E402-7CF5-66161655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AC42B7-0721-6055-BB6C-47673EBF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A7221F-A0F0-E9A5-AFE5-2F6C2CFE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47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C16A9-19E4-06EB-9B18-87DB8B70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C7C0EE-67FE-A7F6-03E3-21102EFBB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C0C8B7-B7AA-4624-FE3B-8DF9D661C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1B195E-F78A-9FA5-112D-FD924740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550238-6B7D-7D06-C78A-436E9113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01E8EE-1F94-11B2-3924-281E1E7C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50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5F3DA-9028-ED0F-87CE-38D2D20E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7ACBE66-5925-C0DD-E9D2-C5E2A1CCB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1670D6-7E18-5537-E76A-CB1891DB9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C20A8A-5A58-6130-2C8D-31357CC3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B22C1D-5233-6FF4-9FBE-96E0AF7A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C94105-BBD9-C7F6-ECEF-A70ED125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74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9CC50B1-7CBB-3FC1-478C-D21C8AC5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75AE1A-5BCD-175C-3245-05A729E9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E9FF8A-464E-1072-58D4-5B66C85D7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53621-BF55-6741-81E8-EB292DC33E41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F3DA8E-1A1E-ED62-650B-442A31E5C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7E31C0-FA71-DDF2-61B4-D2460BA1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2FCE-3755-454D-A23E-10350FD55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43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06web.zoom.us/j/84891661110?pwd=8ZizLpGC4o3IEeLfbcj0vxtp8QzEyu.1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4000">
              <a:schemeClr val="accent4"/>
            </a:gs>
            <a:gs pos="36000">
              <a:schemeClr val="accent4">
                <a:lumMod val="45000"/>
                <a:lumOff val="55000"/>
              </a:schemeClr>
            </a:gs>
            <a:gs pos="72000">
              <a:srgbClr val="00B0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0187589-C60F-39C2-5ED4-2BA4D90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71638"/>
            <a:ext cx="3529013" cy="4173108"/>
          </a:xfrm>
        </p:spPr>
        <p:txBody>
          <a:bodyPr>
            <a:noAutofit/>
          </a:bodyPr>
          <a:lstStyle/>
          <a:p>
            <a:r>
              <a:rPr lang="it-IT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IS CARLO DELL’ACQUA </a:t>
            </a:r>
          </a:p>
          <a:p>
            <a:r>
              <a:rPr lang="it-IT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invita</a:t>
            </a:r>
          </a:p>
          <a:p>
            <a:r>
              <a:rPr lang="it-IT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studenti classi I, II, III, IV e genitori</a:t>
            </a:r>
          </a:p>
          <a:p>
            <a:r>
              <a:rPr lang="it-IT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all’incontro</a:t>
            </a:r>
          </a:p>
          <a:p>
            <a:r>
              <a:rPr lang="it-IT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di presentazione</a:t>
            </a:r>
          </a:p>
          <a:p>
            <a:r>
              <a:rPr lang="it-IT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del Programma</a:t>
            </a:r>
          </a:p>
          <a:p>
            <a:r>
              <a:rPr lang="it-IT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 DOPPIO DIPLOMA IT/USA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4A923C6-645E-D550-661A-4C9B79782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 b="13674"/>
          <a:stretch/>
        </p:blipFill>
        <p:spPr bwMode="auto">
          <a:xfrm>
            <a:off x="9244013" y="157138"/>
            <a:ext cx="2762250" cy="9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EFA7CEF6-392F-9C7B-E546-8B9D8F2F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1200101"/>
            <a:ext cx="5443537" cy="46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B9585BCB-CA68-B81F-5C14-C1FB75F28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8" y="181146"/>
            <a:ext cx="1679441" cy="101895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4073EA-FB14-93A6-3F4D-0873517849C3}"/>
              </a:ext>
            </a:extLst>
          </p:cNvPr>
          <p:cNvSpPr txBox="1"/>
          <p:nvPr/>
        </p:nvSpPr>
        <p:spPr>
          <a:xfrm>
            <a:off x="9244013" y="1988477"/>
            <a:ext cx="2598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Rounded MT Bold" panose="020F0704030504030204" pitchFamily="34" charset="77"/>
              </a:rPr>
              <a:t>Giovedì 2 maggio ore 17:30 - Aula magna IS Carlo Dell’Acqua, via Bernocchi 1</a:t>
            </a:r>
          </a:p>
        </p:txBody>
      </p:sp>
      <p:pic>
        <p:nvPicPr>
          <p:cNvPr id="5" name="Immagine 4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4F46EF1C-5B50-F7BC-0D28-194D106EF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181146"/>
            <a:ext cx="1679441" cy="10189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ECAABA-F460-CEFB-B73A-D63F048AA133}"/>
              </a:ext>
            </a:extLst>
          </p:cNvPr>
          <p:cNvSpPr txBox="1"/>
          <p:nvPr/>
        </p:nvSpPr>
        <p:spPr>
          <a:xfrm>
            <a:off x="2600325" y="5910178"/>
            <a:ext cx="924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i="1" kern="0" dirty="0">
                <a:solidFill>
                  <a:srgbClr val="1155CC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https://us06web.zoom.us/j/84891661110?pwd=8ZizLpGC4o3IEeLfbcj0vxtp8QzEyu.1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i="1" kern="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ID riunione: 848 9166 1110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i="1" kern="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Codice d’accesso: btQp7X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43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69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Vittoria Zingaro</dc:creator>
  <cp:lastModifiedBy>Vittoria Zingaro</cp:lastModifiedBy>
  <cp:revision>3</cp:revision>
  <dcterms:created xsi:type="dcterms:W3CDTF">2024-02-19T13:18:06Z</dcterms:created>
  <dcterms:modified xsi:type="dcterms:W3CDTF">2024-02-22T17:41:31Z</dcterms:modified>
</cp:coreProperties>
</file>