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997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4"/>
  </p:normalViewPr>
  <p:slideViewPr>
    <p:cSldViewPr snapToGrid="0">
      <p:cViewPr varScale="1">
        <p:scale>
          <a:sx n="105" d="100"/>
          <a:sy n="105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60F8F-DE2B-B547-A996-627527C8D991}" type="datetimeFigureOut">
              <a:rPr lang="it-IT" smtClean="0"/>
              <a:t>14/05/24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6469B-F475-E344-818E-720C057F91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8735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16469B-F475-E344-818E-720C057F916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154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79782A2-0D1A-434C-9DB8-EED838490E74}" type="datetimeFigureOut">
              <a:rPr lang="it-IT" smtClean="0"/>
              <a:t>14/05/24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636475B-5FDC-B44A-98BB-7AC8721E6A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065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82A2-0D1A-434C-9DB8-EED838490E74}" type="datetimeFigureOut">
              <a:rPr lang="it-IT" smtClean="0"/>
              <a:t>14/05/24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475B-5FDC-B44A-98BB-7AC8721E6A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7961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79782A2-0D1A-434C-9DB8-EED838490E74}" type="datetimeFigureOut">
              <a:rPr lang="it-IT" smtClean="0"/>
              <a:t>14/05/24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36475B-5FDC-B44A-98BB-7AC8721E6A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7770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79782A2-0D1A-434C-9DB8-EED838490E74}" type="datetimeFigureOut">
              <a:rPr lang="it-IT" smtClean="0"/>
              <a:t>14/05/24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36475B-5FDC-B44A-98BB-7AC8721E6A4E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5680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79782A2-0D1A-434C-9DB8-EED838490E74}" type="datetimeFigureOut">
              <a:rPr lang="it-IT" smtClean="0"/>
              <a:t>14/05/24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36475B-5FDC-B44A-98BB-7AC8721E6A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4677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82A2-0D1A-434C-9DB8-EED838490E74}" type="datetimeFigureOut">
              <a:rPr lang="it-IT" smtClean="0"/>
              <a:t>14/05/24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475B-5FDC-B44A-98BB-7AC8721E6A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0950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82A2-0D1A-434C-9DB8-EED838490E74}" type="datetimeFigureOut">
              <a:rPr lang="it-IT" smtClean="0"/>
              <a:t>14/05/24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475B-5FDC-B44A-98BB-7AC8721E6A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211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82A2-0D1A-434C-9DB8-EED838490E74}" type="datetimeFigureOut">
              <a:rPr lang="it-IT" smtClean="0"/>
              <a:t>14/05/24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475B-5FDC-B44A-98BB-7AC8721E6A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8324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79782A2-0D1A-434C-9DB8-EED838490E74}" type="datetimeFigureOut">
              <a:rPr lang="it-IT" smtClean="0"/>
              <a:t>14/05/24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36475B-5FDC-B44A-98BB-7AC8721E6A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2453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82A2-0D1A-434C-9DB8-EED838490E74}" type="datetimeFigureOut">
              <a:rPr lang="it-IT" smtClean="0"/>
              <a:t>14/05/24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475B-5FDC-B44A-98BB-7AC8721E6A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7809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79782A2-0D1A-434C-9DB8-EED838490E74}" type="datetimeFigureOut">
              <a:rPr lang="it-IT" smtClean="0"/>
              <a:t>14/05/24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36475B-5FDC-B44A-98BB-7AC8721E6A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908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82A2-0D1A-434C-9DB8-EED838490E74}" type="datetimeFigureOut">
              <a:rPr lang="it-IT" smtClean="0"/>
              <a:t>14/05/24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475B-5FDC-B44A-98BB-7AC8721E6A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997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82A2-0D1A-434C-9DB8-EED838490E74}" type="datetimeFigureOut">
              <a:rPr lang="it-IT" smtClean="0"/>
              <a:t>14/05/24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475B-5FDC-B44A-98BB-7AC8721E6A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005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82A2-0D1A-434C-9DB8-EED838490E74}" type="datetimeFigureOut">
              <a:rPr lang="it-IT" smtClean="0"/>
              <a:t>14/05/24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475B-5FDC-B44A-98BB-7AC8721E6A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9563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82A2-0D1A-434C-9DB8-EED838490E74}" type="datetimeFigureOut">
              <a:rPr lang="it-IT" smtClean="0"/>
              <a:t>14/05/24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475B-5FDC-B44A-98BB-7AC8721E6A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460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82A2-0D1A-434C-9DB8-EED838490E74}" type="datetimeFigureOut">
              <a:rPr lang="it-IT" smtClean="0"/>
              <a:t>14/05/24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475B-5FDC-B44A-98BB-7AC8721E6A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08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82A2-0D1A-434C-9DB8-EED838490E74}" type="datetimeFigureOut">
              <a:rPr lang="it-IT" smtClean="0"/>
              <a:t>14/05/24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475B-5FDC-B44A-98BB-7AC8721E6A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60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782A2-0D1A-434C-9DB8-EED838490E74}" type="datetimeFigureOut">
              <a:rPr lang="it-IT" smtClean="0"/>
              <a:t>14/05/24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6475B-5FDC-B44A-98BB-7AC8721E6A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92151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998" r:id="rId1"/>
    <p:sldLayoutId id="2147484999" r:id="rId2"/>
    <p:sldLayoutId id="2147485000" r:id="rId3"/>
    <p:sldLayoutId id="2147485001" r:id="rId4"/>
    <p:sldLayoutId id="2147485002" r:id="rId5"/>
    <p:sldLayoutId id="2147485003" r:id="rId6"/>
    <p:sldLayoutId id="2147485004" r:id="rId7"/>
    <p:sldLayoutId id="2147485005" r:id="rId8"/>
    <p:sldLayoutId id="2147485006" r:id="rId9"/>
    <p:sldLayoutId id="2147485007" r:id="rId10"/>
    <p:sldLayoutId id="2147485008" r:id="rId11"/>
    <p:sldLayoutId id="2147485009" r:id="rId12"/>
    <p:sldLayoutId id="2147485010" r:id="rId13"/>
    <p:sldLayoutId id="2147485011" r:id="rId14"/>
    <p:sldLayoutId id="2147485012" r:id="rId15"/>
    <p:sldLayoutId id="2147485013" r:id="rId16"/>
    <p:sldLayoutId id="214748501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https://www.ifoa.it/wp-content/uploads/2018/07/loghi_mobility2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C3E12FD2-AA86-82A9-D541-A180A83E45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3408" y="1274064"/>
            <a:ext cx="5303520" cy="4126992"/>
          </a:xfrm>
        </p:spPr>
        <p:txBody>
          <a:bodyPr>
            <a:noAutofit/>
          </a:bodyPr>
          <a:lstStyle/>
          <a:p>
            <a:r>
              <a:rPr lang="it-IT" sz="4000" b="1" i="1" dirty="0">
                <a:solidFill>
                  <a:srgbClr val="00B0F0"/>
                </a:solidFill>
                <a:latin typeface="Goudy Old Style" panose="02020502050305020303" pitchFamily="18" charset="77"/>
              </a:rPr>
              <a:t>A WARM WELCOME</a:t>
            </a:r>
          </a:p>
          <a:p>
            <a:r>
              <a:rPr lang="it-IT" sz="3600" b="1" i="1" dirty="0"/>
              <a:t> </a:t>
            </a:r>
            <a:r>
              <a:rPr lang="it-IT" sz="3200" b="1" i="1" dirty="0">
                <a:latin typeface="Goudy Old Style" panose="02020502050305020303" pitchFamily="18" charset="77"/>
              </a:rPr>
              <a:t>to </a:t>
            </a:r>
            <a:r>
              <a:rPr lang="it-IT" sz="3200" b="1" i="1" dirty="0" err="1">
                <a:latin typeface="Goudy Old Style" panose="02020502050305020303" pitchFamily="18" charset="77"/>
              </a:rPr>
              <a:t>our</a:t>
            </a:r>
            <a:r>
              <a:rPr lang="it-IT" sz="3200" b="1" i="1" dirty="0">
                <a:latin typeface="Goudy Old Style" panose="02020502050305020303" pitchFamily="18" charset="77"/>
              </a:rPr>
              <a:t> </a:t>
            </a:r>
            <a:r>
              <a:rPr lang="it-IT" sz="3200" b="1" i="1" dirty="0" err="1">
                <a:latin typeface="Goudy Old Style" panose="02020502050305020303" pitchFamily="18" charset="77"/>
              </a:rPr>
              <a:t>dear</a:t>
            </a:r>
            <a:r>
              <a:rPr lang="it-IT" sz="3200" b="1" i="1" dirty="0">
                <a:latin typeface="Goudy Old Style" panose="02020502050305020303" pitchFamily="18" charset="77"/>
              </a:rPr>
              <a:t> partners</a:t>
            </a:r>
          </a:p>
          <a:p>
            <a:r>
              <a:rPr lang="it-IT" sz="3200" b="1" i="1" dirty="0">
                <a:latin typeface="Goudy Old Style" panose="02020502050305020303" pitchFamily="18" charset="77"/>
              </a:rPr>
              <a:t> from Florida Atlantic</a:t>
            </a:r>
          </a:p>
          <a:p>
            <a:r>
              <a:rPr lang="it-IT" sz="3200" b="1" i="1" dirty="0">
                <a:latin typeface="Goudy Old Style" panose="02020502050305020303" pitchFamily="18" charset="77"/>
              </a:rPr>
              <a:t> University</a:t>
            </a:r>
          </a:p>
          <a:p>
            <a:r>
              <a:rPr lang="it-IT" sz="2400" b="1" dirty="0">
                <a:latin typeface="Goudy Old Style" panose="02020502050305020303" pitchFamily="18" charset="77"/>
              </a:rPr>
              <a:t>                                    </a:t>
            </a:r>
            <a:r>
              <a:rPr lang="it-IT" sz="2400" b="1" dirty="0">
                <a:solidFill>
                  <a:srgbClr val="00B0F0"/>
                </a:solidFill>
                <a:latin typeface="Goudy Old Style" panose="02020502050305020303" pitchFamily="18" charset="77"/>
              </a:rPr>
              <a:t>20-24 maggio 2024</a:t>
            </a:r>
          </a:p>
          <a:p>
            <a:r>
              <a:rPr lang="it-IT" sz="2400" b="1" i="1" dirty="0">
                <a:latin typeface="Goudy Old Style" panose="02020502050305020303" pitchFamily="18" charset="77"/>
              </a:rPr>
              <a:t>Prof </a:t>
            </a:r>
            <a:r>
              <a:rPr lang="it-IT" sz="2400" b="1" i="1" dirty="0" err="1">
                <a:latin typeface="Goudy Old Style" panose="02020502050305020303" pitchFamily="18" charset="77"/>
              </a:rPr>
              <a:t>Joe</a:t>
            </a:r>
            <a:r>
              <a:rPr lang="it-IT" sz="2400" b="1" i="1" dirty="0">
                <a:latin typeface="Goudy Old Style" panose="02020502050305020303" pitchFamily="18" charset="77"/>
              </a:rPr>
              <a:t> </a:t>
            </a:r>
            <a:r>
              <a:rPr lang="it-IT" sz="2400" b="1" i="1" dirty="0" err="1">
                <a:latin typeface="Goudy Old Style" panose="02020502050305020303" pitchFamily="18" charset="77"/>
              </a:rPr>
              <a:t>Compomizzi</a:t>
            </a:r>
            <a:r>
              <a:rPr lang="it-IT" sz="2400" b="1" i="1" dirty="0">
                <a:latin typeface="Goudy Old Style" panose="02020502050305020303" pitchFamily="18" charset="77"/>
              </a:rPr>
              <a:t> </a:t>
            </a:r>
          </a:p>
          <a:p>
            <a:r>
              <a:rPr lang="it-IT" sz="2400" b="1" i="1" dirty="0">
                <a:latin typeface="Goudy Old Style" panose="02020502050305020303" pitchFamily="18" charset="77"/>
              </a:rPr>
              <a:t>Prof Kelly </a:t>
            </a:r>
            <a:r>
              <a:rPr lang="it-IT" sz="2400" b="1" i="1" dirty="0" err="1">
                <a:latin typeface="Goudy Old Style" panose="02020502050305020303" pitchFamily="18" charset="77"/>
              </a:rPr>
              <a:t>Roy</a:t>
            </a:r>
            <a:endParaRPr lang="it-IT" sz="2400" b="1" i="1" dirty="0">
              <a:latin typeface="Goudy Old Style" panose="02020502050305020303" pitchFamily="18" charset="77"/>
            </a:endParaRPr>
          </a:p>
        </p:txBody>
      </p:sp>
      <p:pic>
        <p:nvPicPr>
          <p:cNvPr id="1025" name="Picture 1" descr="page1image34898128">
            <a:extLst>
              <a:ext uri="{FF2B5EF4-FFF2-40B4-BE49-F238E27FC236}">
                <a16:creationId xmlns:a16="http://schemas.microsoft.com/office/drawing/2014/main" id="{FCC6148D-F4AF-D688-5526-8CC8C028C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5724" y="-2086323"/>
            <a:ext cx="4279212" cy="582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1image35084592">
            <a:extLst>
              <a:ext uri="{FF2B5EF4-FFF2-40B4-BE49-F238E27FC236}">
                <a16:creationId xmlns:a16="http://schemas.microsoft.com/office/drawing/2014/main" id="{DA9C50A5-7B55-29AF-7861-26E5E19C9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304" y="1472184"/>
            <a:ext cx="2791968" cy="391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 descr="Immagine che contiene logo&#10;&#10;Descrizione generata automaticamente">
            <a:extLst>
              <a:ext uri="{FF2B5EF4-FFF2-40B4-BE49-F238E27FC236}">
                <a16:creationId xmlns:a16="http://schemas.microsoft.com/office/drawing/2014/main" id="{A222BC13-7F6E-D996-013E-FD4ED96BD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171" y="314553"/>
            <a:ext cx="890301" cy="60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9" descr="Percorsi di mobilità internazionale finanziata - Ifoa">
            <a:extLst>
              <a:ext uri="{FF2B5EF4-FFF2-40B4-BE49-F238E27FC236}">
                <a16:creationId xmlns:a16="http://schemas.microsoft.com/office/drawing/2014/main" id="{FB38D9E9-5F53-7F3A-AA16-74B57FD6C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7" r="20459"/>
          <a:stretch>
            <a:fillRect/>
          </a:stretch>
        </p:blipFill>
        <p:spPr bwMode="auto">
          <a:xfrm>
            <a:off x="9607297" y="5664628"/>
            <a:ext cx="2170176" cy="6112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933A069-834E-BF05-8BCC-7B544768D9E8}"/>
              </a:ext>
            </a:extLst>
          </p:cNvPr>
          <p:cNvSpPr txBox="1"/>
          <p:nvPr/>
        </p:nvSpPr>
        <p:spPr>
          <a:xfrm>
            <a:off x="7400545" y="6412992"/>
            <a:ext cx="4376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Project: 2023-1-IT01-KA121-VET-000122809</a:t>
            </a:r>
            <a:endParaRPr lang="it-IT" sz="1400" dirty="0"/>
          </a:p>
        </p:txBody>
      </p:sp>
      <p:pic>
        <p:nvPicPr>
          <p:cNvPr id="2" name="Picture 4" descr="PhD in Finance at College of Business, Florida Atlantic University | m">
            <a:extLst>
              <a:ext uri="{FF2B5EF4-FFF2-40B4-BE49-F238E27FC236}">
                <a16:creationId xmlns:a16="http://schemas.microsoft.com/office/drawing/2014/main" id="{B0DFDA08-24BA-065E-0BCA-368DAFF679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7" r="8933" b="16847"/>
          <a:stretch/>
        </p:blipFill>
        <p:spPr bwMode="auto">
          <a:xfrm>
            <a:off x="6766430" y="314553"/>
            <a:ext cx="1002792" cy="53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04419314-F34F-F639-AB18-F21548A3F4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69222" y="408684"/>
            <a:ext cx="2731008" cy="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16172"/>
      </p:ext>
    </p:extLst>
  </p:cSld>
  <p:clrMapOvr>
    <a:masterClrMapping/>
  </p:clrMapOvr>
</p:sld>
</file>

<file path=ppt/theme/theme1.xml><?xml version="1.0" encoding="utf-8"?>
<a:theme xmlns:a="http://schemas.openxmlformats.org/drawingml/2006/main" name="Scia di vapore">
  <a:themeElements>
    <a:clrScheme name="Scia di vapo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Scia di vapo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ia di vapo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{C0E4E20F-1D2B-8A4D-915B-196C1145FA1F}tf10001079</Template>
  <TotalTime>70</TotalTime>
  <Words>28</Words>
  <Application>Microsoft Macintosh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Goudy Old Style</vt:lpstr>
      <vt:lpstr>Times New Roman</vt:lpstr>
      <vt:lpstr>Scia di vapore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Vittoria Zingaro</dc:creator>
  <cp:lastModifiedBy>Vittoria Zingaro</cp:lastModifiedBy>
  <cp:revision>7</cp:revision>
  <dcterms:created xsi:type="dcterms:W3CDTF">2024-05-12T06:16:18Z</dcterms:created>
  <dcterms:modified xsi:type="dcterms:W3CDTF">2024-05-14T18:31:02Z</dcterms:modified>
</cp:coreProperties>
</file>